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4"/>
  </p:notesMasterIdLst>
  <p:handoutMasterIdLst>
    <p:handoutMasterId r:id="rId35"/>
  </p:handoutMasterIdLst>
  <p:sldIdLst>
    <p:sldId id="272" r:id="rId3"/>
    <p:sldId id="273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91" autoAdjust="0"/>
    <p:restoredTop sz="94660"/>
  </p:normalViewPr>
  <p:slideViewPr>
    <p:cSldViewPr snapToGrid="0">
      <p:cViewPr>
        <p:scale>
          <a:sx n="50" d="100"/>
          <a:sy n="50" d="100"/>
        </p:scale>
        <p:origin x="-808" y="-8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A8FBEA-5F7F-4BAB-972F-E714CFBC183A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56E9E66C-FE2E-43B9-BE52-19B2B2FD9CF6}">
      <dgm:prSet phldrT="[文本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altLang="zh-CN" dirty="0" smtClean="0"/>
            <a:t>I</a:t>
          </a:r>
          <a:endParaRPr lang="zh-CN" altLang="en-US" dirty="0"/>
        </a:p>
      </dgm:t>
    </dgm:pt>
    <dgm:pt modelId="{D151348F-6312-49C6-ADEA-F6C6452AEB3A}" type="parTrans" cxnId="{668BA42C-529D-4D47-9BA3-F3305611A8D8}">
      <dgm:prSet/>
      <dgm:spPr/>
      <dgm:t>
        <a:bodyPr/>
        <a:lstStyle/>
        <a:p>
          <a:endParaRPr lang="zh-CN" altLang="en-US"/>
        </a:p>
      </dgm:t>
    </dgm:pt>
    <dgm:pt modelId="{F539617E-F410-4DD5-BA79-B8477442CA40}" type="sibTrans" cxnId="{668BA42C-529D-4D47-9BA3-F3305611A8D8}">
      <dgm:prSet/>
      <dgm:spPr/>
      <dgm:t>
        <a:bodyPr/>
        <a:lstStyle/>
        <a:p>
          <a:endParaRPr lang="zh-CN" altLang="en-US"/>
        </a:p>
      </dgm:t>
    </dgm:pt>
    <dgm:pt modelId="{4F583CBE-C1E5-4C61-B1B0-D0A620CBCBE1}">
      <dgm:prSet phldrT="[文本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altLang="zh-CN" dirty="0" smtClean="0"/>
            <a:t>Chinese </a:t>
          </a:r>
          <a:endParaRPr lang="zh-CN" altLang="en-US" dirty="0"/>
        </a:p>
      </dgm:t>
    </dgm:pt>
    <dgm:pt modelId="{1F6E673D-69D7-42A0-A9CA-26E8B7200210}" type="parTrans" cxnId="{CF106E8B-3D8E-4ABA-B2D7-63A6FE5716C7}">
      <dgm:prSet/>
      <dgm:spPr/>
      <dgm:t>
        <a:bodyPr/>
        <a:lstStyle/>
        <a:p>
          <a:endParaRPr lang="zh-CN" altLang="en-US"/>
        </a:p>
      </dgm:t>
    </dgm:pt>
    <dgm:pt modelId="{BC8428EF-BA16-4C6C-808F-8988707EABA9}" type="sibTrans" cxnId="{CF106E8B-3D8E-4ABA-B2D7-63A6FE5716C7}">
      <dgm:prSet/>
      <dgm:spPr/>
      <dgm:t>
        <a:bodyPr/>
        <a:lstStyle/>
        <a:p>
          <a:endParaRPr lang="zh-CN" altLang="en-US"/>
        </a:p>
      </dgm:t>
    </dgm:pt>
    <dgm:pt modelId="{C946640F-46AD-433E-9EF8-B2E2BD21BA6B}">
      <dgm:prSet phldrT="[文本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altLang="zh-CN" dirty="0" smtClean="0"/>
            <a:t>meaning</a:t>
          </a:r>
          <a:endParaRPr lang="zh-CN" altLang="en-US" dirty="0"/>
        </a:p>
      </dgm:t>
    </dgm:pt>
    <dgm:pt modelId="{885AB27C-AFD1-4D2E-ACF9-BB8013CA7F09}" type="parTrans" cxnId="{25A0CB0D-4FA2-45BB-A27C-77295A05BE7B}">
      <dgm:prSet/>
      <dgm:spPr/>
      <dgm:t>
        <a:bodyPr/>
        <a:lstStyle/>
        <a:p>
          <a:endParaRPr lang="zh-CN" altLang="en-US"/>
        </a:p>
      </dgm:t>
    </dgm:pt>
    <dgm:pt modelId="{19C164DE-D826-4278-9225-F69F1801FE20}" type="sibTrans" cxnId="{25A0CB0D-4FA2-45BB-A27C-77295A05BE7B}">
      <dgm:prSet/>
      <dgm:spPr/>
      <dgm:t>
        <a:bodyPr/>
        <a:lstStyle/>
        <a:p>
          <a:endParaRPr lang="zh-CN" altLang="en-US"/>
        </a:p>
      </dgm:t>
    </dgm:pt>
    <dgm:pt modelId="{12C795BD-F541-43C7-8CAF-82FDCBA846B8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altLang="zh-CN" dirty="0" smtClean="0"/>
            <a:t>Today morning</a:t>
          </a:r>
          <a:endParaRPr lang="zh-CN" altLang="en-US" dirty="0"/>
        </a:p>
      </dgm:t>
    </dgm:pt>
    <dgm:pt modelId="{67E699AC-8A00-4565-B3F0-5ACB60DBC570}" type="parTrans" cxnId="{C256BFF5-C1FB-4A0E-882B-83A1F6E206DD}">
      <dgm:prSet/>
      <dgm:spPr/>
      <dgm:t>
        <a:bodyPr/>
        <a:lstStyle/>
        <a:p>
          <a:endParaRPr lang="zh-CN" altLang="en-US"/>
        </a:p>
      </dgm:t>
    </dgm:pt>
    <dgm:pt modelId="{42CE80E3-B1F8-4A66-9845-A35BDEC63F97}" type="sibTrans" cxnId="{C256BFF5-C1FB-4A0E-882B-83A1F6E206DD}">
      <dgm:prSet/>
      <dgm:spPr/>
      <dgm:t>
        <a:bodyPr/>
        <a:lstStyle/>
        <a:p>
          <a:endParaRPr lang="zh-CN" altLang="en-US"/>
        </a:p>
      </dgm:t>
    </dgm:pt>
    <dgm:pt modelId="{BA48CC64-14CE-4730-B994-8BA02FB1109E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altLang="zh-CN" dirty="0" smtClean="0"/>
            <a:t>Class</a:t>
          </a:r>
          <a:endParaRPr lang="zh-CN" altLang="en-US" dirty="0"/>
        </a:p>
      </dgm:t>
    </dgm:pt>
    <dgm:pt modelId="{7935181E-B4FC-42B8-99E4-BD9608AB3B80}" type="parTrans" cxnId="{344FB2A2-EDCA-46B9-8BDD-8814BFC9B3BF}">
      <dgm:prSet/>
      <dgm:spPr/>
      <dgm:t>
        <a:bodyPr/>
        <a:lstStyle/>
        <a:p>
          <a:endParaRPr lang="zh-CN" altLang="en-US"/>
        </a:p>
      </dgm:t>
    </dgm:pt>
    <dgm:pt modelId="{1E449472-172F-471B-8A46-5DBCE8B30789}" type="sibTrans" cxnId="{344FB2A2-EDCA-46B9-8BDD-8814BFC9B3BF}">
      <dgm:prSet/>
      <dgm:spPr/>
      <dgm:t>
        <a:bodyPr/>
        <a:lstStyle/>
        <a:p>
          <a:endParaRPr lang="zh-CN" altLang="en-US"/>
        </a:p>
      </dgm:t>
    </dgm:pt>
    <dgm:pt modelId="{07EEFB55-812F-4DAC-B969-560C12C70C03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altLang="zh-CN" dirty="0" smtClean="0"/>
            <a:t>have</a:t>
          </a:r>
          <a:endParaRPr lang="zh-CN" altLang="en-US" dirty="0"/>
        </a:p>
      </dgm:t>
    </dgm:pt>
    <dgm:pt modelId="{04AB7D1C-AAAD-4773-A3E5-6DADCD2BCC28}" type="parTrans" cxnId="{0990462B-AF8B-4301-8F96-7C2809BAB89A}">
      <dgm:prSet/>
      <dgm:spPr/>
      <dgm:t>
        <a:bodyPr/>
        <a:lstStyle/>
        <a:p>
          <a:endParaRPr lang="zh-CN" altLang="en-US"/>
        </a:p>
      </dgm:t>
    </dgm:pt>
    <dgm:pt modelId="{02CDE821-7516-4702-B1E1-8C240B06E2CC}" type="sibTrans" cxnId="{0990462B-AF8B-4301-8F96-7C2809BAB89A}">
      <dgm:prSet/>
      <dgm:spPr/>
      <dgm:t>
        <a:bodyPr/>
        <a:lstStyle/>
        <a:p>
          <a:endParaRPr lang="zh-CN" altLang="en-US"/>
        </a:p>
      </dgm:t>
    </dgm:pt>
    <dgm:pt modelId="{458BA841-2042-4550-BFB0-5FF1CFA70886}" type="pres">
      <dgm:prSet presAssocID="{67A8FBEA-5F7F-4BAB-972F-E714CFBC183A}" presName="linearFlow" presStyleCnt="0">
        <dgm:presLayoutVars>
          <dgm:dir/>
          <dgm:resizeHandles val="exact"/>
        </dgm:presLayoutVars>
      </dgm:prSet>
      <dgm:spPr/>
    </dgm:pt>
    <dgm:pt modelId="{E753BCC4-76CC-455A-9980-8EBC7A1ACC11}" type="pres">
      <dgm:prSet presAssocID="{56E9E66C-FE2E-43B9-BE52-19B2B2FD9CF6}" presName="node" presStyleLbl="node1" presStyleIdx="0" presStyleCnt="6" custLinFactNeighborX="4919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A01B295-A2F0-44EC-A508-35E4022C3018}" type="pres">
      <dgm:prSet presAssocID="{F539617E-F410-4DD5-BA79-B8477442CA40}" presName="spacerL" presStyleCnt="0"/>
      <dgm:spPr/>
    </dgm:pt>
    <dgm:pt modelId="{6E0A0959-EEDF-4378-891C-F5BBB4E9FD2D}" type="pres">
      <dgm:prSet presAssocID="{F539617E-F410-4DD5-BA79-B8477442CA40}" presName="sibTrans" presStyleLbl="sibTrans2D1" presStyleIdx="0" presStyleCnt="5"/>
      <dgm:spPr/>
      <dgm:t>
        <a:bodyPr/>
        <a:lstStyle/>
        <a:p>
          <a:endParaRPr lang="zh-CN" altLang="en-US"/>
        </a:p>
      </dgm:t>
    </dgm:pt>
    <dgm:pt modelId="{11BADAC5-2CE7-44BF-A4C0-B3445809B7D7}" type="pres">
      <dgm:prSet presAssocID="{F539617E-F410-4DD5-BA79-B8477442CA40}" presName="spacerR" presStyleCnt="0"/>
      <dgm:spPr/>
    </dgm:pt>
    <dgm:pt modelId="{E7FB4702-C3E3-4608-B8CF-4B664AE894C4}" type="pres">
      <dgm:prSet presAssocID="{12C795BD-F541-43C7-8CAF-82FDCBA846B8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7E6701B-FD43-4B84-BA11-F6A8BF613217}" type="pres">
      <dgm:prSet presAssocID="{42CE80E3-B1F8-4A66-9845-A35BDEC63F97}" presName="spacerL" presStyleCnt="0"/>
      <dgm:spPr/>
    </dgm:pt>
    <dgm:pt modelId="{4ADD8C56-28A9-4AC3-BDCB-C8237F5D638F}" type="pres">
      <dgm:prSet presAssocID="{42CE80E3-B1F8-4A66-9845-A35BDEC63F97}" presName="sibTrans" presStyleLbl="sibTrans2D1" presStyleIdx="1" presStyleCnt="5"/>
      <dgm:spPr/>
      <dgm:t>
        <a:bodyPr/>
        <a:lstStyle/>
        <a:p>
          <a:endParaRPr lang="zh-CN" altLang="en-US"/>
        </a:p>
      </dgm:t>
    </dgm:pt>
    <dgm:pt modelId="{64DFDF71-62B5-4A5B-BC9E-7DD0D8AD08EB}" type="pres">
      <dgm:prSet presAssocID="{42CE80E3-B1F8-4A66-9845-A35BDEC63F97}" presName="spacerR" presStyleCnt="0"/>
      <dgm:spPr/>
    </dgm:pt>
    <dgm:pt modelId="{21869CDE-F97B-487D-B195-C95C894A1F03}" type="pres">
      <dgm:prSet presAssocID="{07EEFB55-812F-4DAC-B969-560C12C70C0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C07917C-C785-41D1-902D-D35C61C6A09E}" type="pres">
      <dgm:prSet presAssocID="{02CDE821-7516-4702-B1E1-8C240B06E2CC}" presName="spacerL" presStyleCnt="0"/>
      <dgm:spPr/>
    </dgm:pt>
    <dgm:pt modelId="{13A96BFE-DA49-496B-B2CA-3AC2127DBBA5}" type="pres">
      <dgm:prSet presAssocID="{02CDE821-7516-4702-B1E1-8C240B06E2CC}" presName="sibTrans" presStyleLbl="sibTrans2D1" presStyleIdx="2" presStyleCnt="5"/>
      <dgm:spPr/>
      <dgm:t>
        <a:bodyPr/>
        <a:lstStyle/>
        <a:p>
          <a:endParaRPr lang="zh-CN" altLang="en-US"/>
        </a:p>
      </dgm:t>
    </dgm:pt>
    <dgm:pt modelId="{95035657-EB4D-47CC-86E9-CAC60D1EF14F}" type="pres">
      <dgm:prSet presAssocID="{02CDE821-7516-4702-B1E1-8C240B06E2CC}" presName="spacerR" presStyleCnt="0"/>
      <dgm:spPr/>
    </dgm:pt>
    <dgm:pt modelId="{C8A2C3CD-95C2-48E0-AF27-7EEF2F7CCE7A}" type="pres">
      <dgm:prSet presAssocID="{4F583CBE-C1E5-4C61-B1B0-D0A620CBCBE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637B323-7487-4180-91BC-CBEDEDF48AF2}" type="pres">
      <dgm:prSet presAssocID="{BC8428EF-BA16-4C6C-808F-8988707EABA9}" presName="spacerL" presStyleCnt="0"/>
      <dgm:spPr/>
    </dgm:pt>
    <dgm:pt modelId="{05D75E1A-B803-4C3C-BC00-825CFC946A81}" type="pres">
      <dgm:prSet presAssocID="{BC8428EF-BA16-4C6C-808F-8988707EABA9}" presName="sibTrans" presStyleLbl="sibTrans2D1" presStyleIdx="3" presStyleCnt="5"/>
      <dgm:spPr/>
      <dgm:t>
        <a:bodyPr/>
        <a:lstStyle/>
        <a:p>
          <a:endParaRPr lang="zh-CN" altLang="en-US"/>
        </a:p>
      </dgm:t>
    </dgm:pt>
    <dgm:pt modelId="{F466EEA3-FA1E-4B3B-92CA-151C3045F95A}" type="pres">
      <dgm:prSet presAssocID="{BC8428EF-BA16-4C6C-808F-8988707EABA9}" presName="spacerR" presStyleCnt="0"/>
      <dgm:spPr/>
    </dgm:pt>
    <dgm:pt modelId="{45FF6089-39DD-4C06-AEEC-F5BC1C104844}" type="pres">
      <dgm:prSet presAssocID="{BA48CC64-14CE-4730-B994-8BA02FB1109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29FCE33-ACBA-40FC-8418-6794681F3640}" type="pres">
      <dgm:prSet presAssocID="{1E449472-172F-471B-8A46-5DBCE8B30789}" presName="spacerL" presStyleCnt="0"/>
      <dgm:spPr/>
    </dgm:pt>
    <dgm:pt modelId="{D69AE672-9B2B-4E20-96D7-16F1D6E9C35C}" type="pres">
      <dgm:prSet presAssocID="{1E449472-172F-471B-8A46-5DBCE8B30789}" presName="sibTrans" presStyleLbl="sibTrans2D1" presStyleIdx="4" presStyleCnt="5"/>
      <dgm:spPr/>
      <dgm:t>
        <a:bodyPr/>
        <a:lstStyle/>
        <a:p>
          <a:endParaRPr lang="zh-CN" altLang="en-US"/>
        </a:p>
      </dgm:t>
    </dgm:pt>
    <dgm:pt modelId="{DAF7498E-4AE1-40CB-9E64-8CAC089BD548}" type="pres">
      <dgm:prSet presAssocID="{1E449472-172F-471B-8A46-5DBCE8B30789}" presName="spacerR" presStyleCnt="0"/>
      <dgm:spPr/>
    </dgm:pt>
    <dgm:pt modelId="{FAB300DB-8A40-4493-9592-5C43FB1A0402}" type="pres">
      <dgm:prSet presAssocID="{C946640F-46AD-433E-9EF8-B2E2BD21BA6B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CF106E8B-3D8E-4ABA-B2D7-63A6FE5716C7}" srcId="{67A8FBEA-5F7F-4BAB-972F-E714CFBC183A}" destId="{4F583CBE-C1E5-4C61-B1B0-D0A620CBCBE1}" srcOrd="3" destOrd="0" parTransId="{1F6E673D-69D7-42A0-A9CA-26E8B7200210}" sibTransId="{BC8428EF-BA16-4C6C-808F-8988707EABA9}"/>
    <dgm:cxn modelId="{344FB2A2-EDCA-46B9-8BDD-8814BFC9B3BF}" srcId="{67A8FBEA-5F7F-4BAB-972F-E714CFBC183A}" destId="{BA48CC64-14CE-4730-B994-8BA02FB1109E}" srcOrd="4" destOrd="0" parTransId="{7935181E-B4FC-42B8-99E4-BD9608AB3B80}" sibTransId="{1E449472-172F-471B-8A46-5DBCE8B30789}"/>
    <dgm:cxn modelId="{86A42C7D-3170-41DD-AD68-926A2F82FF6C}" type="presOf" srcId="{12C795BD-F541-43C7-8CAF-82FDCBA846B8}" destId="{E7FB4702-C3E3-4608-B8CF-4B664AE894C4}" srcOrd="0" destOrd="0" presId="urn:microsoft.com/office/officeart/2005/8/layout/equation1"/>
    <dgm:cxn modelId="{DB5030F7-ADA2-4AD2-823B-B13A005F2A1F}" type="presOf" srcId="{02CDE821-7516-4702-B1E1-8C240B06E2CC}" destId="{13A96BFE-DA49-496B-B2CA-3AC2127DBBA5}" srcOrd="0" destOrd="0" presId="urn:microsoft.com/office/officeart/2005/8/layout/equation1"/>
    <dgm:cxn modelId="{8DE91DDC-129E-4F5E-A75A-296107466299}" type="presOf" srcId="{C946640F-46AD-433E-9EF8-B2E2BD21BA6B}" destId="{FAB300DB-8A40-4493-9592-5C43FB1A0402}" srcOrd="0" destOrd="0" presId="urn:microsoft.com/office/officeart/2005/8/layout/equation1"/>
    <dgm:cxn modelId="{D364ED89-8F2B-4206-A509-809E3BCA8FC2}" type="presOf" srcId="{BA48CC64-14CE-4730-B994-8BA02FB1109E}" destId="{45FF6089-39DD-4C06-AEEC-F5BC1C104844}" srcOrd="0" destOrd="0" presId="urn:microsoft.com/office/officeart/2005/8/layout/equation1"/>
    <dgm:cxn modelId="{BBB34240-183B-47E2-AD41-B4A74F99CF08}" type="presOf" srcId="{F539617E-F410-4DD5-BA79-B8477442CA40}" destId="{6E0A0959-EEDF-4378-891C-F5BBB4E9FD2D}" srcOrd="0" destOrd="0" presId="urn:microsoft.com/office/officeart/2005/8/layout/equation1"/>
    <dgm:cxn modelId="{2CE92312-AAE3-4D5B-AE83-F4909B422AB7}" type="presOf" srcId="{67A8FBEA-5F7F-4BAB-972F-E714CFBC183A}" destId="{458BA841-2042-4550-BFB0-5FF1CFA70886}" srcOrd="0" destOrd="0" presId="urn:microsoft.com/office/officeart/2005/8/layout/equation1"/>
    <dgm:cxn modelId="{C1390A10-C732-4ED9-994B-C3E0FD65CF55}" type="presOf" srcId="{42CE80E3-B1F8-4A66-9845-A35BDEC63F97}" destId="{4ADD8C56-28A9-4AC3-BDCB-C8237F5D638F}" srcOrd="0" destOrd="0" presId="urn:microsoft.com/office/officeart/2005/8/layout/equation1"/>
    <dgm:cxn modelId="{35094F2D-9745-4425-95C9-55D2FEE62DA8}" type="presOf" srcId="{BC8428EF-BA16-4C6C-808F-8988707EABA9}" destId="{05D75E1A-B803-4C3C-BC00-825CFC946A81}" srcOrd="0" destOrd="0" presId="urn:microsoft.com/office/officeart/2005/8/layout/equation1"/>
    <dgm:cxn modelId="{668BA42C-529D-4D47-9BA3-F3305611A8D8}" srcId="{67A8FBEA-5F7F-4BAB-972F-E714CFBC183A}" destId="{56E9E66C-FE2E-43B9-BE52-19B2B2FD9CF6}" srcOrd="0" destOrd="0" parTransId="{D151348F-6312-49C6-ADEA-F6C6452AEB3A}" sibTransId="{F539617E-F410-4DD5-BA79-B8477442CA40}"/>
    <dgm:cxn modelId="{2585748D-8721-4AB7-86A0-70628EC72A19}" type="presOf" srcId="{4F583CBE-C1E5-4C61-B1B0-D0A620CBCBE1}" destId="{C8A2C3CD-95C2-48E0-AF27-7EEF2F7CCE7A}" srcOrd="0" destOrd="0" presId="urn:microsoft.com/office/officeart/2005/8/layout/equation1"/>
    <dgm:cxn modelId="{0990462B-AF8B-4301-8F96-7C2809BAB89A}" srcId="{67A8FBEA-5F7F-4BAB-972F-E714CFBC183A}" destId="{07EEFB55-812F-4DAC-B969-560C12C70C03}" srcOrd="2" destOrd="0" parTransId="{04AB7D1C-AAAD-4773-A3E5-6DADCD2BCC28}" sibTransId="{02CDE821-7516-4702-B1E1-8C240B06E2CC}"/>
    <dgm:cxn modelId="{E77832CA-9285-4331-9C4C-343E5BB93E13}" type="presOf" srcId="{56E9E66C-FE2E-43B9-BE52-19B2B2FD9CF6}" destId="{E753BCC4-76CC-455A-9980-8EBC7A1ACC11}" srcOrd="0" destOrd="0" presId="urn:microsoft.com/office/officeart/2005/8/layout/equation1"/>
    <dgm:cxn modelId="{C256BFF5-C1FB-4A0E-882B-83A1F6E206DD}" srcId="{67A8FBEA-5F7F-4BAB-972F-E714CFBC183A}" destId="{12C795BD-F541-43C7-8CAF-82FDCBA846B8}" srcOrd="1" destOrd="0" parTransId="{67E699AC-8A00-4565-B3F0-5ACB60DBC570}" sibTransId="{42CE80E3-B1F8-4A66-9845-A35BDEC63F97}"/>
    <dgm:cxn modelId="{25A0CB0D-4FA2-45BB-A27C-77295A05BE7B}" srcId="{67A8FBEA-5F7F-4BAB-972F-E714CFBC183A}" destId="{C946640F-46AD-433E-9EF8-B2E2BD21BA6B}" srcOrd="5" destOrd="0" parTransId="{885AB27C-AFD1-4D2E-ACF9-BB8013CA7F09}" sibTransId="{19C164DE-D826-4278-9225-F69F1801FE20}"/>
    <dgm:cxn modelId="{4A04C946-B56B-43AE-B7E6-25F472F6B0D3}" type="presOf" srcId="{1E449472-172F-471B-8A46-5DBCE8B30789}" destId="{D69AE672-9B2B-4E20-96D7-16F1D6E9C35C}" srcOrd="0" destOrd="0" presId="urn:microsoft.com/office/officeart/2005/8/layout/equation1"/>
    <dgm:cxn modelId="{34FD1C0F-E9DC-4329-80D0-B60CB7D7445D}" type="presOf" srcId="{07EEFB55-812F-4DAC-B969-560C12C70C03}" destId="{21869CDE-F97B-487D-B195-C95C894A1F03}" srcOrd="0" destOrd="0" presId="urn:microsoft.com/office/officeart/2005/8/layout/equation1"/>
    <dgm:cxn modelId="{83A7855C-A9E3-4A0F-9229-89577E463A61}" type="presParOf" srcId="{458BA841-2042-4550-BFB0-5FF1CFA70886}" destId="{E753BCC4-76CC-455A-9980-8EBC7A1ACC11}" srcOrd="0" destOrd="0" presId="urn:microsoft.com/office/officeart/2005/8/layout/equation1"/>
    <dgm:cxn modelId="{888A69C7-6EF3-49E6-B1DE-DB46DEAF8DF0}" type="presParOf" srcId="{458BA841-2042-4550-BFB0-5FF1CFA70886}" destId="{7A01B295-A2F0-44EC-A508-35E4022C3018}" srcOrd="1" destOrd="0" presId="urn:microsoft.com/office/officeart/2005/8/layout/equation1"/>
    <dgm:cxn modelId="{D24071FA-1268-49D0-A10F-92085C75E980}" type="presParOf" srcId="{458BA841-2042-4550-BFB0-5FF1CFA70886}" destId="{6E0A0959-EEDF-4378-891C-F5BBB4E9FD2D}" srcOrd="2" destOrd="0" presId="urn:microsoft.com/office/officeart/2005/8/layout/equation1"/>
    <dgm:cxn modelId="{1B5C5397-645F-4F83-BB2C-B1EE09201099}" type="presParOf" srcId="{458BA841-2042-4550-BFB0-5FF1CFA70886}" destId="{11BADAC5-2CE7-44BF-A4C0-B3445809B7D7}" srcOrd="3" destOrd="0" presId="urn:microsoft.com/office/officeart/2005/8/layout/equation1"/>
    <dgm:cxn modelId="{12F82890-20BA-40C9-B5D4-3B4D09DC85E9}" type="presParOf" srcId="{458BA841-2042-4550-BFB0-5FF1CFA70886}" destId="{E7FB4702-C3E3-4608-B8CF-4B664AE894C4}" srcOrd="4" destOrd="0" presId="urn:microsoft.com/office/officeart/2005/8/layout/equation1"/>
    <dgm:cxn modelId="{EFEA2935-42FC-4C94-B3F9-B2E76F348DA9}" type="presParOf" srcId="{458BA841-2042-4550-BFB0-5FF1CFA70886}" destId="{C7E6701B-FD43-4B84-BA11-F6A8BF613217}" srcOrd="5" destOrd="0" presId="urn:microsoft.com/office/officeart/2005/8/layout/equation1"/>
    <dgm:cxn modelId="{352AED4F-A071-46F0-8E6E-C89144D67D35}" type="presParOf" srcId="{458BA841-2042-4550-BFB0-5FF1CFA70886}" destId="{4ADD8C56-28A9-4AC3-BDCB-C8237F5D638F}" srcOrd="6" destOrd="0" presId="urn:microsoft.com/office/officeart/2005/8/layout/equation1"/>
    <dgm:cxn modelId="{4EC4CCB2-098F-4CD7-80E7-B1B5633B19E1}" type="presParOf" srcId="{458BA841-2042-4550-BFB0-5FF1CFA70886}" destId="{64DFDF71-62B5-4A5B-BC9E-7DD0D8AD08EB}" srcOrd="7" destOrd="0" presId="urn:microsoft.com/office/officeart/2005/8/layout/equation1"/>
    <dgm:cxn modelId="{C40BE687-4B41-485B-8831-3DED1D9E8F2B}" type="presParOf" srcId="{458BA841-2042-4550-BFB0-5FF1CFA70886}" destId="{21869CDE-F97B-487D-B195-C95C894A1F03}" srcOrd="8" destOrd="0" presId="urn:microsoft.com/office/officeart/2005/8/layout/equation1"/>
    <dgm:cxn modelId="{94FFB737-D294-42C3-8F63-6B6A169EB287}" type="presParOf" srcId="{458BA841-2042-4550-BFB0-5FF1CFA70886}" destId="{1C07917C-C785-41D1-902D-D35C61C6A09E}" srcOrd="9" destOrd="0" presId="urn:microsoft.com/office/officeart/2005/8/layout/equation1"/>
    <dgm:cxn modelId="{6BE1C63C-0C99-4FED-ABEA-33E0436D3C16}" type="presParOf" srcId="{458BA841-2042-4550-BFB0-5FF1CFA70886}" destId="{13A96BFE-DA49-496B-B2CA-3AC2127DBBA5}" srcOrd="10" destOrd="0" presId="urn:microsoft.com/office/officeart/2005/8/layout/equation1"/>
    <dgm:cxn modelId="{CDB381C0-0B9D-41FF-A904-323C38BEC9E0}" type="presParOf" srcId="{458BA841-2042-4550-BFB0-5FF1CFA70886}" destId="{95035657-EB4D-47CC-86E9-CAC60D1EF14F}" srcOrd="11" destOrd="0" presId="urn:microsoft.com/office/officeart/2005/8/layout/equation1"/>
    <dgm:cxn modelId="{44D6147B-6F4F-4FDF-82A2-CB6393A6246D}" type="presParOf" srcId="{458BA841-2042-4550-BFB0-5FF1CFA70886}" destId="{C8A2C3CD-95C2-48E0-AF27-7EEF2F7CCE7A}" srcOrd="12" destOrd="0" presId="urn:microsoft.com/office/officeart/2005/8/layout/equation1"/>
    <dgm:cxn modelId="{3A4D374C-3FBA-43F4-9437-7429BD90F628}" type="presParOf" srcId="{458BA841-2042-4550-BFB0-5FF1CFA70886}" destId="{D637B323-7487-4180-91BC-CBEDEDF48AF2}" srcOrd="13" destOrd="0" presId="urn:microsoft.com/office/officeart/2005/8/layout/equation1"/>
    <dgm:cxn modelId="{D412045D-E144-43EB-B298-CAB5FAA65214}" type="presParOf" srcId="{458BA841-2042-4550-BFB0-5FF1CFA70886}" destId="{05D75E1A-B803-4C3C-BC00-825CFC946A81}" srcOrd="14" destOrd="0" presId="urn:microsoft.com/office/officeart/2005/8/layout/equation1"/>
    <dgm:cxn modelId="{2E990F5D-D303-4AC7-9F4B-09AF17EB62D3}" type="presParOf" srcId="{458BA841-2042-4550-BFB0-5FF1CFA70886}" destId="{F466EEA3-FA1E-4B3B-92CA-151C3045F95A}" srcOrd="15" destOrd="0" presId="urn:microsoft.com/office/officeart/2005/8/layout/equation1"/>
    <dgm:cxn modelId="{28069E16-3E96-43D6-A630-1F9D28A70621}" type="presParOf" srcId="{458BA841-2042-4550-BFB0-5FF1CFA70886}" destId="{45FF6089-39DD-4C06-AEEC-F5BC1C104844}" srcOrd="16" destOrd="0" presId="urn:microsoft.com/office/officeart/2005/8/layout/equation1"/>
    <dgm:cxn modelId="{59AADAB5-499D-4EBE-9F00-16C3B5213359}" type="presParOf" srcId="{458BA841-2042-4550-BFB0-5FF1CFA70886}" destId="{829FCE33-ACBA-40FC-8418-6794681F3640}" srcOrd="17" destOrd="0" presId="urn:microsoft.com/office/officeart/2005/8/layout/equation1"/>
    <dgm:cxn modelId="{C48C930A-05C3-4A70-98F6-41A0EC4F4B45}" type="presParOf" srcId="{458BA841-2042-4550-BFB0-5FF1CFA70886}" destId="{D69AE672-9B2B-4E20-96D7-16F1D6E9C35C}" srcOrd="18" destOrd="0" presId="urn:microsoft.com/office/officeart/2005/8/layout/equation1"/>
    <dgm:cxn modelId="{78C00148-065C-4342-8E21-87745BF5AC2B}" type="presParOf" srcId="{458BA841-2042-4550-BFB0-5FF1CFA70886}" destId="{DAF7498E-4AE1-40CB-9E64-8CAC089BD548}" srcOrd="19" destOrd="0" presId="urn:microsoft.com/office/officeart/2005/8/layout/equation1"/>
    <dgm:cxn modelId="{7CB6BEF8-0AEB-4114-A296-323E01D98E4D}" type="presParOf" srcId="{458BA841-2042-4550-BFB0-5FF1CFA70886}" destId="{FAB300DB-8A40-4493-9592-5C43FB1A0402}" srcOrd="20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A8FBEA-5F7F-4BAB-972F-E714CFBC183A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56E9E66C-FE2E-43B9-BE52-19B2B2FD9CF6}">
      <dgm:prSet phldrT="[文本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altLang="zh-CN" dirty="0" smtClean="0"/>
            <a:t>I</a:t>
          </a:r>
          <a:endParaRPr lang="zh-CN" altLang="en-US" dirty="0"/>
        </a:p>
      </dgm:t>
    </dgm:pt>
    <dgm:pt modelId="{D151348F-6312-49C6-ADEA-F6C6452AEB3A}" type="parTrans" cxnId="{668BA42C-529D-4D47-9BA3-F3305611A8D8}">
      <dgm:prSet/>
      <dgm:spPr/>
      <dgm:t>
        <a:bodyPr/>
        <a:lstStyle/>
        <a:p>
          <a:endParaRPr lang="zh-CN" altLang="en-US"/>
        </a:p>
      </dgm:t>
    </dgm:pt>
    <dgm:pt modelId="{F539617E-F410-4DD5-BA79-B8477442CA40}" type="sibTrans" cxnId="{668BA42C-529D-4D47-9BA3-F3305611A8D8}">
      <dgm:prSet/>
      <dgm:spPr/>
      <dgm:t>
        <a:bodyPr/>
        <a:lstStyle/>
        <a:p>
          <a:endParaRPr lang="zh-CN" altLang="en-US"/>
        </a:p>
      </dgm:t>
    </dgm:pt>
    <dgm:pt modelId="{4F583CBE-C1E5-4C61-B1B0-D0A620CBCBE1}">
      <dgm:prSet phldrT="[文本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altLang="zh-CN" dirty="0" smtClean="0"/>
            <a:t>Take shower</a:t>
          </a:r>
          <a:endParaRPr lang="zh-CN" altLang="en-US" dirty="0"/>
        </a:p>
      </dgm:t>
    </dgm:pt>
    <dgm:pt modelId="{1F6E673D-69D7-42A0-A9CA-26E8B7200210}" type="parTrans" cxnId="{CF106E8B-3D8E-4ABA-B2D7-63A6FE5716C7}">
      <dgm:prSet/>
      <dgm:spPr/>
      <dgm:t>
        <a:bodyPr/>
        <a:lstStyle/>
        <a:p>
          <a:endParaRPr lang="zh-CN" altLang="en-US"/>
        </a:p>
      </dgm:t>
    </dgm:pt>
    <dgm:pt modelId="{BC8428EF-BA16-4C6C-808F-8988707EABA9}" type="sibTrans" cxnId="{CF106E8B-3D8E-4ABA-B2D7-63A6FE5716C7}">
      <dgm:prSet/>
      <dgm:spPr/>
      <dgm:t>
        <a:bodyPr/>
        <a:lstStyle/>
        <a:p>
          <a:endParaRPr lang="zh-CN" altLang="en-US"/>
        </a:p>
      </dgm:t>
    </dgm:pt>
    <dgm:pt modelId="{C946640F-46AD-433E-9EF8-B2E2BD21BA6B}">
      <dgm:prSet phldrT="[文本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altLang="zh-CN" dirty="0" smtClean="0"/>
            <a:t>Wrong</a:t>
          </a:r>
        </a:p>
        <a:p>
          <a:r>
            <a:rPr lang="en-US" altLang="zh-CN" dirty="0" smtClean="0"/>
            <a:t>meaning</a:t>
          </a:r>
          <a:endParaRPr lang="zh-CN" altLang="en-US" dirty="0"/>
        </a:p>
      </dgm:t>
    </dgm:pt>
    <dgm:pt modelId="{885AB27C-AFD1-4D2E-ACF9-BB8013CA7F09}" type="parTrans" cxnId="{25A0CB0D-4FA2-45BB-A27C-77295A05BE7B}">
      <dgm:prSet/>
      <dgm:spPr/>
      <dgm:t>
        <a:bodyPr/>
        <a:lstStyle/>
        <a:p>
          <a:endParaRPr lang="zh-CN" altLang="en-US"/>
        </a:p>
      </dgm:t>
    </dgm:pt>
    <dgm:pt modelId="{19C164DE-D826-4278-9225-F69F1801FE20}" type="sibTrans" cxnId="{25A0CB0D-4FA2-45BB-A27C-77295A05BE7B}">
      <dgm:prSet/>
      <dgm:spPr/>
      <dgm:t>
        <a:bodyPr/>
        <a:lstStyle/>
        <a:p>
          <a:endParaRPr lang="zh-CN" altLang="en-US"/>
        </a:p>
      </dgm:t>
    </dgm:pt>
    <dgm:pt modelId="{07EEFB55-812F-4DAC-B969-560C12C70C03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altLang="zh-CN" dirty="0" smtClean="0"/>
            <a:t>After</a:t>
          </a:r>
          <a:endParaRPr lang="zh-CN" altLang="en-US" dirty="0"/>
        </a:p>
      </dgm:t>
    </dgm:pt>
    <dgm:pt modelId="{02CDE821-7516-4702-B1E1-8C240B06E2CC}" type="sibTrans" cxnId="{0990462B-AF8B-4301-8F96-7C2809BAB89A}">
      <dgm:prSet/>
      <dgm:spPr/>
      <dgm:t>
        <a:bodyPr/>
        <a:lstStyle/>
        <a:p>
          <a:endParaRPr lang="zh-CN" altLang="en-US"/>
        </a:p>
      </dgm:t>
    </dgm:pt>
    <dgm:pt modelId="{04AB7D1C-AAAD-4773-A3E5-6DADCD2BCC28}" type="parTrans" cxnId="{0990462B-AF8B-4301-8F96-7C2809BAB89A}">
      <dgm:prSet/>
      <dgm:spPr/>
      <dgm:t>
        <a:bodyPr/>
        <a:lstStyle/>
        <a:p>
          <a:endParaRPr lang="zh-CN" altLang="en-US"/>
        </a:p>
      </dgm:t>
    </dgm:pt>
    <dgm:pt modelId="{12C795BD-F541-43C7-8CAF-82FDCBA846B8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altLang="zh-CN" dirty="0" smtClean="0"/>
            <a:t>Get up</a:t>
          </a:r>
          <a:endParaRPr lang="zh-CN" altLang="en-US" dirty="0"/>
        </a:p>
      </dgm:t>
    </dgm:pt>
    <dgm:pt modelId="{42CE80E3-B1F8-4A66-9845-A35BDEC63F97}" type="sibTrans" cxnId="{C256BFF5-C1FB-4A0E-882B-83A1F6E206DD}">
      <dgm:prSet/>
      <dgm:spPr/>
      <dgm:t>
        <a:bodyPr/>
        <a:lstStyle/>
        <a:p>
          <a:endParaRPr lang="zh-CN" altLang="en-US"/>
        </a:p>
      </dgm:t>
    </dgm:pt>
    <dgm:pt modelId="{67E699AC-8A00-4565-B3F0-5ACB60DBC570}" type="parTrans" cxnId="{C256BFF5-C1FB-4A0E-882B-83A1F6E206DD}">
      <dgm:prSet/>
      <dgm:spPr/>
      <dgm:t>
        <a:bodyPr/>
        <a:lstStyle/>
        <a:p>
          <a:endParaRPr lang="zh-CN" altLang="en-US"/>
        </a:p>
      </dgm:t>
    </dgm:pt>
    <dgm:pt modelId="{458BA841-2042-4550-BFB0-5FF1CFA70886}" type="pres">
      <dgm:prSet presAssocID="{67A8FBEA-5F7F-4BAB-972F-E714CFBC183A}" presName="linearFlow" presStyleCnt="0">
        <dgm:presLayoutVars>
          <dgm:dir/>
          <dgm:resizeHandles val="exact"/>
        </dgm:presLayoutVars>
      </dgm:prSet>
      <dgm:spPr/>
    </dgm:pt>
    <dgm:pt modelId="{E753BCC4-76CC-455A-9980-8EBC7A1ACC11}" type="pres">
      <dgm:prSet presAssocID="{56E9E66C-FE2E-43B9-BE52-19B2B2FD9CF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A01B295-A2F0-44EC-A508-35E4022C3018}" type="pres">
      <dgm:prSet presAssocID="{F539617E-F410-4DD5-BA79-B8477442CA40}" presName="spacerL" presStyleCnt="0"/>
      <dgm:spPr/>
    </dgm:pt>
    <dgm:pt modelId="{6E0A0959-EEDF-4378-891C-F5BBB4E9FD2D}" type="pres">
      <dgm:prSet presAssocID="{F539617E-F410-4DD5-BA79-B8477442CA40}" presName="sibTrans" presStyleLbl="sibTrans2D1" presStyleIdx="0" presStyleCnt="4"/>
      <dgm:spPr/>
      <dgm:t>
        <a:bodyPr/>
        <a:lstStyle/>
        <a:p>
          <a:endParaRPr lang="zh-CN" altLang="en-US"/>
        </a:p>
      </dgm:t>
    </dgm:pt>
    <dgm:pt modelId="{11BADAC5-2CE7-44BF-A4C0-B3445809B7D7}" type="pres">
      <dgm:prSet presAssocID="{F539617E-F410-4DD5-BA79-B8477442CA40}" presName="spacerR" presStyleCnt="0"/>
      <dgm:spPr/>
    </dgm:pt>
    <dgm:pt modelId="{E7FB4702-C3E3-4608-B8CF-4B664AE894C4}" type="pres">
      <dgm:prSet presAssocID="{12C795BD-F541-43C7-8CAF-82FDCBA846B8}" presName="node" presStyleLbl="node1" presStyleIdx="1" presStyleCnt="5" custLinFactNeighborX="1328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7E6701B-FD43-4B84-BA11-F6A8BF613217}" type="pres">
      <dgm:prSet presAssocID="{42CE80E3-B1F8-4A66-9845-A35BDEC63F97}" presName="spacerL" presStyleCnt="0"/>
      <dgm:spPr/>
    </dgm:pt>
    <dgm:pt modelId="{4ADD8C56-28A9-4AC3-BDCB-C8237F5D638F}" type="pres">
      <dgm:prSet presAssocID="{42CE80E3-B1F8-4A66-9845-A35BDEC63F97}" presName="sibTrans" presStyleLbl="sibTrans2D1" presStyleIdx="1" presStyleCnt="4"/>
      <dgm:spPr/>
      <dgm:t>
        <a:bodyPr/>
        <a:lstStyle/>
        <a:p>
          <a:endParaRPr lang="zh-CN" altLang="en-US"/>
        </a:p>
      </dgm:t>
    </dgm:pt>
    <dgm:pt modelId="{64DFDF71-62B5-4A5B-BC9E-7DD0D8AD08EB}" type="pres">
      <dgm:prSet presAssocID="{42CE80E3-B1F8-4A66-9845-A35BDEC63F97}" presName="spacerR" presStyleCnt="0"/>
      <dgm:spPr/>
    </dgm:pt>
    <dgm:pt modelId="{21869CDE-F97B-487D-B195-C95C894A1F03}" type="pres">
      <dgm:prSet presAssocID="{07EEFB55-812F-4DAC-B969-560C12C70C0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C07917C-C785-41D1-902D-D35C61C6A09E}" type="pres">
      <dgm:prSet presAssocID="{02CDE821-7516-4702-B1E1-8C240B06E2CC}" presName="spacerL" presStyleCnt="0"/>
      <dgm:spPr/>
    </dgm:pt>
    <dgm:pt modelId="{13A96BFE-DA49-496B-B2CA-3AC2127DBBA5}" type="pres">
      <dgm:prSet presAssocID="{02CDE821-7516-4702-B1E1-8C240B06E2CC}" presName="sibTrans" presStyleLbl="sibTrans2D1" presStyleIdx="2" presStyleCnt="4"/>
      <dgm:spPr/>
      <dgm:t>
        <a:bodyPr/>
        <a:lstStyle/>
        <a:p>
          <a:endParaRPr lang="zh-CN" altLang="en-US"/>
        </a:p>
      </dgm:t>
    </dgm:pt>
    <dgm:pt modelId="{95035657-EB4D-47CC-86E9-CAC60D1EF14F}" type="pres">
      <dgm:prSet presAssocID="{02CDE821-7516-4702-B1E1-8C240B06E2CC}" presName="spacerR" presStyleCnt="0"/>
      <dgm:spPr/>
    </dgm:pt>
    <dgm:pt modelId="{C8A2C3CD-95C2-48E0-AF27-7EEF2F7CCE7A}" type="pres">
      <dgm:prSet presAssocID="{4F583CBE-C1E5-4C61-B1B0-D0A620CBCBE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637B323-7487-4180-91BC-CBEDEDF48AF2}" type="pres">
      <dgm:prSet presAssocID="{BC8428EF-BA16-4C6C-808F-8988707EABA9}" presName="spacerL" presStyleCnt="0"/>
      <dgm:spPr/>
    </dgm:pt>
    <dgm:pt modelId="{05D75E1A-B803-4C3C-BC00-825CFC946A81}" type="pres">
      <dgm:prSet presAssocID="{BC8428EF-BA16-4C6C-808F-8988707EABA9}" presName="sibTrans" presStyleLbl="sibTrans2D1" presStyleIdx="3" presStyleCnt="4"/>
      <dgm:spPr/>
      <dgm:t>
        <a:bodyPr/>
        <a:lstStyle/>
        <a:p>
          <a:endParaRPr lang="zh-CN" altLang="en-US"/>
        </a:p>
      </dgm:t>
    </dgm:pt>
    <dgm:pt modelId="{F466EEA3-FA1E-4B3B-92CA-151C3045F95A}" type="pres">
      <dgm:prSet presAssocID="{BC8428EF-BA16-4C6C-808F-8988707EABA9}" presName="spacerR" presStyleCnt="0"/>
      <dgm:spPr/>
    </dgm:pt>
    <dgm:pt modelId="{FAB300DB-8A40-4493-9592-5C43FB1A0402}" type="pres">
      <dgm:prSet presAssocID="{C946640F-46AD-433E-9EF8-B2E2BD21BA6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41E4D220-174C-4804-BDFA-DC3D8DD1C3DE}" type="presOf" srcId="{02CDE821-7516-4702-B1E1-8C240B06E2CC}" destId="{13A96BFE-DA49-496B-B2CA-3AC2127DBBA5}" srcOrd="0" destOrd="0" presId="urn:microsoft.com/office/officeart/2005/8/layout/equation1"/>
    <dgm:cxn modelId="{CF106E8B-3D8E-4ABA-B2D7-63A6FE5716C7}" srcId="{67A8FBEA-5F7F-4BAB-972F-E714CFBC183A}" destId="{4F583CBE-C1E5-4C61-B1B0-D0A620CBCBE1}" srcOrd="3" destOrd="0" parTransId="{1F6E673D-69D7-42A0-A9CA-26E8B7200210}" sibTransId="{BC8428EF-BA16-4C6C-808F-8988707EABA9}"/>
    <dgm:cxn modelId="{4CBA6E5B-D0E8-4B7A-A654-8F6C56902236}" type="presOf" srcId="{67A8FBEA-5F7F-4BAB-972F-E714CFBC183A}" destId="{458BA841-2042-4550-BFB0-5FF1CFA70886}" srcOrd="0" destOrd="0" presId="urn:microsoft.com/office/officeart/2005/8/layout/equation1"/>
    <dgm:cxn modelId="{AC8C3344-15F3-4A93-9841-ED98C968C678}" type="presOf" srcId="{42CE80E3-B1F8-4A66-9845-A35BDEC63F97}" destId="{4ADD8C56-28A9-4AC3-BDCB-C8237F5D638F}" srcOrd="0" destOrd="0" presId="urn:microsoft.com/office/officeart/2005/8/layout/equation1"/>
    <dgm:cxn modelId="{668BA42C-529D-4D47-9BA3-F3305611A8D8}" srcId="{67A8FBEA-5F7F-4BAB-972F-E714CFBC183A}" destId="{56E9E66C-FE2E-43B9-BE52-19B2B2FD9CF6}" srcOrd="0" destOrd="0" parTransId="{D151348F-6312-49C6-ADEA-F6C6452AEB3A}" sibTransId="{F539617E-F410-4DD5-BA79-B8477442CA40}"/>
    <dgm:cxn modelId="{0990462B-AF8B-4301-8F96-7C2809BAB89A}" srcId="{67A8FBEA-5F7F-4BAB-972F-E714CFBC183A}" destId="{07EEFB55-812F-4DAC-B969-560C12C70C03}" srcOrd="2" destOrd="0" parTransId="{04AB7D1C-AAAD-4773-A3E5-6DADCD2BCC28}" sibTransId="{02CDE821-7516-4702-B1E1-8C240B06E2CC}"/>
    <dgm:cxn modelId="{47CF3AE1-68C4-4A2F-A41D-ACF2EC4FE016}" type="presOf" srcId="{07EEFB55-812F-4DAC-B969-560C12C70C03}" destId="{21869CDE-F97B-487D-B195-C95C894A1F03}" srcOrd="0" destOrd="0" presId="urn:microsoft.com/office/officeart/2005/8/layout/equation1"/>
    <dgm:cxn modelId="{0A932D7E-2621-4163-8C08-3A75B93B3421}" type="presOf" srcId="{F539617E-F410-4DD5-BA79-B8477442CA40}" destId="{6E0A0959-EEDF-4378-891C-F5BBB4E9FD2D}" srcOrd="0" destOrd="0" presId="urn:microsoft.com/office/officeart/2005/8/layout/equation1"/>
    <dgm:cxn modelId="{8FF9C70F-3FF3-408E-89E6-5867F0E9BB6F}" type="presOf" srcId="{56E9E66C-FE2E-43B9-BE52-19B2B2FD9CF6}" destId="{E753BCC4-76CC-455A-9980-8EBC7A1ACC11}" srcOrd="0" destOrd="0" presId="urn:microsoft.com/office/officeart/2005/8/layout/equation1"/>
    <dgm:cxn modelId="{8AB51BCE-A545-4541-A6A0-BBBC14601158}" type="presOf" srcId="{C946640F-46AD-433E-9EF8-B2E2BD21BA6B}" destId="{FAB300DB-8A40-4493-9592-5C43FB1A0402}" srcOrd="0" destOrd="0" presId="urn:microsoft.com/office/officeart/2005/8/layout/equation1"/>
    <dgm:cxn modelId="{C256BFF5-C1FB-4A0E-882B-83A1F6E206DD}" srcId="{67A8FBEA-5F7F-4BAB-972F-E714CFBC183A}" destId="{12C795BD-F541-43C7-8CAF-82FDCBA846B8}" srcOrd="1" destOrd="0" parTransId="{67E699AC-8A00-4565-B3F0-5ACB60DBC570}" sibTransId="{42CE80E3-B1F8-4A66-9845-A35BDEC63F97}"/>
    <dgm:cxn modelId="{EBA20067-2E63-4D1E-B468-DE940B1464EF}" type="presOf" srcId="{4F583CBE-C1E5-4C61-B1B0-D0A620CBCBE1}" destId="{C8A2C3CD-95C2-48E0-AF27-7EEF2F7CCE7A}" srcOrd="0" destOrd="0" presId="urn:microsoft.com/office/officeart/2005/8/layout/equation1"/>
    <dgm:cxn modelId="{B3E22F63-7513-4C76-A9CE-1012376DD2FD}" type="presOf" srcId="{12C795BD-F541-43C7-8CAF-82FDCBA846B8}" destId="{E7FB4702-C3E3-4608-B8CF-4B664AE894C4}" srcOrd="0" destOrd="0" presId="urn:microsoft.com/office/officeart/2005/8/layout/equation1"/>
    <dgm:cxn modelId="{25A0CB0D-4FA2-45BB-A27C-77295A05BE7B}" srcId="{67A8FBEA-5F7F-4BAB-972F-E714CFBC183A}" destId="{C946640F-46AD-433E-9EF8-B2E2BD21BA6B}" srcOrd="4" destOrd="0" parTransId="{885AB27C-AFD1-4D2E-ACF9-BB8013CA7F09}" sibTransId="{19C164DE-D826-4278-9225-F69F1801FE20}"/>
    <dgm:cxn modelId="{3B5CEBE2-EBB9-4487-AE14-B69CC31D3D68}" type="presOf" srcId="{BC8428EF-BA16-4C6C-808F-8988707EABA9}" destId="{05D75E1A-B803-4C3C-BC00-825CFC946A81}" srcOrd="0" destOrd="0" presId="urn:microsoft.com/office/officeart/2005/8/layout/equation1"/>
    <dgm:cxn modelId="{1AB66B7D-A91A-46AF-BFDF-46C5CB9A3D11}" type="presParOf" srcId="{458BA841-2042-4550-BFB0-5FF1CFA70886}" destId="{E753BCC4-76CC-455A-9980-8EBC7A1ACC11}" srcOrd="0" destOrd="0" presId="urn:microsoft.com/office/officeart/2005/8/layout/equation1"/>
    <dgm:cxn modelId="{4965A0D4-3321-4263-A964-E3C93797D932}" type="presParOf" srcId="{458BA841-2042-4550-BFB0-5FF1CFA70886}" destId="{7A01B295-A2F0-44EC-A508-35E4022C3018}" srcOrd="1" destOrd="0" presId="urn:microsoft.com/office/officeart/2005/8/layout/equation1"/>
    <dgm:cxn modelId="{B2BE4824-9428-4F86-AFF5-1EE072BC66BC}" type="presParOf" srcId="{458BA841-2042-4550-BFB0-5FF1CFA70886}" destId="{6E0A0959-EEDF-4378-891C-F5BBB4E9FD2D}" srcOrd="2" destOrd="0" presId="urn:microsoft.com/office/officeart/2005/8/layout/equation1"/>
    <dgm:cxn modelId="{577A3A2B-CF62-4807-B4C0-E0D906996D14}" type="presParOf" srcId="{458BA841-2042-4550-BFB0-5FF1CFA70886}" destId="{11BADAC5-2CE7-44BF-A4C0-B3445809B7D7}" srcOrd="3" destOrd="0" presId="urn:microsoft.com/office/officeart/2005/8/layout/equation1"/>
    <dgm:cxn modelId="{7B294026-C7DC-4BB0-9130-21663F6422E6}" type="presParOf" srcId="{458BA841-2042-4550-BFB0-5FF1CFA70886}" destId="{E7FB4702-C3E3-4608-B8CF-4B664AE894C4}" srcOrd="4" destOrd="0" presId="urn:microsoft.com/office/officeart/2005/8/layout/equation1"/>
    <dgm:cxn modelId="{41A90C23-ED81-4C45-9EDA-FF9D3978C490}" type="presParOf" srcId="{458BA841-2042-4550-BFB0-5FF1CFA70886}" destId="{C7E6701B-FD43-4B84-BA11-F6A8BF613217}" srcOrd="5" destOrd="0" presId="urn:microsoft.com/office/officeart/2005/8/layout/equation1"/>
    <dgm:cxn modelId="{995B2E93-69D4-4D49-A6D0-F2318943459E}" type="presParOf" srcId="{458BA841-2042-4550-BFB0-5FF1CFA70886}" destId="{4ADD8C56-28A9-4AC3-BDCB-C8237F5D638F}" srcOrd="6" destOrd="0" presId="urn:microsoft.com/office/officeart/2005/8/layout/equation1"/>
    <dgm:cxn modelId="{F2248362-39F0-412E-AC8D-A9E2FB8DB559}" type="presParOf" srcId="{458BA841-2042-4550-BFB0-5FF1CFA70886}" destId="{64DFDF71-62B5-4A5B-BC9E-7DD0D8AD08EB}" srcOrd="7" destOrd="0" presId="urn:microsoft.com/office/officeart/2005/8/layout/equation1"/>
    <dgm:cxn modelId="{BD1EE8A3-A9DA-4E55-8BB3-775CDB355CD7}" type="presParOf" srcId="{458BA841-2042-4550-BFB0-5FF1CFA70886}" destId="{21869CDE-F97B-487D-B195-C95C894A1F03}" srcOrd="8" destOrd="0" presId="urn:microsoft.com/office/officeart/2005/8/layout/equation1"/>
    <dgm:cxn modelId="{E4195E30-0F43-4568-B823-998F69073FD8}" type="presParOf" srcId="{458BA841-2042-4550-BFB0-5FF1CFA70886}" destId="{1C07917C-C785-41D1-902D-D35C61C6A09E}" srcOrd="9" destOrd="0" presId="urn:microsoft.com/office/officeart/2005/8/layout/equation1"/>
    <dgm:cxn modelId="{7B26EFEF-461F-4452-BDAB-AE27FB5D37E9}" type="presParOf" srcId="{458BA841-2042-4550-BFB0-5FF1CFA70886}" destId="{13A96BFE-DA49-496B-B2CA-3AC2127DBBA5}" srcOrd="10" destOrd="0" presId="urn:microsoft.com/office/officeart/2005/8/layout/equation1"/>
    <dgm:cxn modelId="{F4C63C1C-B7AE-4FED-AFB6-5721F9DD061E}" type="presParOf" srcId="{458BA841-2042-4550-BFB0-5FF1CFA70886}" destId="{95035657-EB4D-47CC-86E9-CAC60D1EF14F}" srcOrd="11" destOrd="0" presId="urn:microsoft.com/office/officeart/2005/8/layout/equation1"/>
    <dgm:cxn modelId="{C03F6C72-5FBA-49E0-AFE1-2D31932C91F1}" type="presParOf" srcId="{458BA841-2042-4550-BFB0-5FF1CFA70886}" destId="{C8A2C3CD-95C2-48E0-AF27-7EEF2F7CCE7A}" srcOrd="12" destOrd="0" presId="urn:microsoft.com/office/officeart/2005/8/layout/equation1"/>
    <dgm:cxn modelId="{A9928A2F-5E70-4D62-A39A-2431807F0987}" type="presParOf" srcId="{458BA841-2042-4550-BFB0-5FF1CFA70886}" destId="{D637B323-7487-4180-91BC-CBEDEDF48AF2}" srcOrd="13" destOrd="0" presId="urn:microsoft.com/office/officeart/2005/8/layout/equation1"/>
    <dgm:cxn modelId="{60069FFF-0658-4BD6-8504-955324280F90}" type="presParOf" srcId="{458BA841-2042-4550-BFB0-5FF1CFA70886}" destId="{05D75E1A-B803-4C3C-BC00-825CFC946A81}" srcOrd="14" destOrd="0" presId="urn:microsoft.com/office/officeart/2005/8/layout/equation1"/>
    <dgm:cxn modelId="{2BDC6BEA-B807-4EF8-BEFC-1FBE907C7BE4}" type="presParOf" srcId="{458BA841-2042-4550-BFB0-5FF1CFA70886}" destId="{F466EEA3-FA1E-4B3B-92CA-151C3045F95A}" srcOrd="15" destOrd="0" presId="urn:microsoft.com/office/officeart/2005/8/layout/equation1"/>
    <dgm:cxn modelId="{68FF3995-7532-480F-8BBC-DDAABD238B3E}" type="presParOf" srcId="{458BA841-2042-4550-BFB0-5FF1CFA70886}" destId="{FAB300DB-8A40-4493-9592-5C43FB1A0402}" srcOrd="16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53BCC4-76CC-455A-9980-8EBC7A1ACC11}">
      <dsp:nvSpPr>
        <dsp:cNvPr id="0" name=""/>
        <dsp:cNvSpPr/>
      </dsp:nvSpPr>
      <dsp:spPr>
        <a:xfrm>
          <a:off x="50377" y="2099409"/>
          <a:ext cx="1177514" cy="1177514"/>
        </a:xfrm>
        <a:prstGeom prst="ellipse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 smtClean="0"/>
            <a:t>I</a:t>
          </a:r>
          <a:endParaRPr lang="zh-CN" altLang="en-US" sz="1600" kern="1200" dirty="0"/>
        </a:p>
      </dsp:txBody>
      <dsp:txXfrm>
        <a:off x="222820" y="2271852"/>
        <a:ext cx="832628" cy="832628"/>
      </dsp:txXfrm>
    </dsp:sp>
    <dsp:sp modelId="{6E0A0959-EEDF-4378-891C-F5BBB4E9FD2D}">
      <dsp:nvSpPr>
        <dsp:cNvPr id="0" name=""/>
        <dsp:cNvSpPr/>
      </dsp:nvSpPr>
      <dsp:spPr>
        <a:xfrm>
          <a:off x="1276469" y="2346687"/>
          <a:ext cx="682958" cy="682958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100" kern="1200"/>
        </a:p>
      </dsp:txBody>
      <dsp:txXfrm>
        <a:off x="1366995" y="2607850"/>
        <a:ext cx="501906" cy="160632"/>
      </dsp:txXfrm>
    </dsp:sp>
    <dsp:sp modelId="{E7FB4702-C3E3-4608-B8CF-4B664AE894C4}">
      <dsp:nvSpPr>
        <dsp:cNvPr id="0" name=""/>
        <dsp:cNvSpPr/>
      </dsp:nvSpPr>
      <dsp:spPr>
        <a:xfrm>
          <a:off x="2055041" y="2099409"/>
          <a:ext cx="1177514" cy="1177514"/>
        </a:xfrm>
        <a:prstGeom prst="ellipse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 smtClean="0"/>
            <a:t>Today morning</a:t>
          </a:r>
          <a:endParaRPr lang="zh-CN" altLang="en-US" sz="1600" kern="1200" dirty="0"/>
        </a:p>
      </dsp:txBody>
      <dsp:txXfrm>
        <a:off x="2227484" y="2271852"/>
        <a:ext cx="832628" cy="832628"/>
      </dsp:txXfrm>
    </dsp:sp>
    <dsp:sp modelId="{4ADD8C56-28A9-4AC3-BDCB-C8237F5D638F}">
      <dsp:nvSpPr>
        <dsp:cNvPr id="0" name=""/>
        <dsp:cNvSpPr/>
      </dsp:nvSpPr>
      <dsp:spPr>
        <a:xfrm>
          <a:off x="3328170" y="2346687"/>
          <a:ext cx="682958" cy="682958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100" kern="1200"/>
        </a:p>
      </dsp:txBody>
      <dsp:txXfrm>
        <a:off x="3418696" y="2607850"/>
        <a:ext cx="501906" cy="160632"/>
      </dsp:txXfrm>
    </dsp:sp>
    <dsp:sp modelId="{21869CDE-F97B-487D-B195-C95C894A1F03}">
      <dsp:nvSpPr>
        <dsp:cNvPr id="0" name=""/>
        <dsp:cNvSpPr/>
      </dsp:nvSpPr>
      <dsp:spPr>
        <a:xfrm>
          <a:off x="4106742" y="2099409"/>
          <a:ext cx="1177514" cy="1177514"/>
        </a:xfrm>
        <a:prstGeom prst="ellipse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 smtClean="0"/>
            <a:t>have</a:t>
          </a:r>
          <a:endParaRPr lang="zh-CN" altLang="en-US" sz="1600" kern="1200" dirty="0"/>
        </a:p>
      </dsp:txBody>
      <dsp:txXfrm>
        <a:off x="4279185" y="2271852"/>
        <a:ext cx="832628" cy="832628"/>
      </dsp:txXfrm>
    </dsp:sp>
    <dsp:sp modelId="{13A96BFE-DA49-496B-B2CA-3AC2127DBBA5}">
      <dsp:nvSpPr>
        <dsp:cNvPr id="0" name=""/>
        <dsp:cNvSpPr/>
      </dsp:nvSpPr>
      <dsp:spPr>
        <a:xfrm>
          <a:off x="5379870" y="2346687"/>
          <a:ext cx="682958" cy="682958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100" kern="1200"/>
        </a:p>
      </dsp:txBody>
      <dsp:txXfrm>
        <a:off x="5470396" y="2607850"/>
        <a:ext cx="501906" cy="160632"/>
      </dsp:txXfrm>
    </dsp:sp>
    <dsp:sp modelId="{C8A2C3CD-95C2-48E0-AF27-7EEF2F7CCE7A}">
      <dsp:nvSpPr>
        <dsp:cNvPr id="0" name=""/>
        <dsp:cNvSpPr/>
      </dsp:nvSpPr>
      <dsp:spPr>
        <a:xfrm>
          <a:off x="6158443" y="2099409"/>
          <a:ext cx="1177514" cy="1177514"/>
        </a:xfrm>
        <a:prstGeom prst="ellipse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 smtClean="0"/>
            <a:t>Chinese </a:t>
          </a:r>
          <a:endParaRPr lang="zh-CN" altLang="en-US" sz="1600" kern="1200" dirty="0"/>
        </a:p>
      </dsp:txBody>
      <dsp:txXfrm>
        <a:off x="6330886" y="2271852"/>
        <a:ext cx="832628" cy="832628"/>
      </dsp:txXfrm>
    </dsp:sp>
    <dsp:sp modelId="{05D75E1A-B803-4C3C-BC00-825CFC946A81}">
      <dsp:nvSpPr>
        <dsp:cNvPr id="0" name=""/>
        <dsp:cNvSpPr/>
      </dsp:nvSpPr>
      <dsp:spPr>
        <a:xfrm>
          <a:off x="7431571" y="2346687"/>
          <a:ext cx="682958" cy="682958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100" kern="1200"/>
        </a:p>
      </dsp:txBody>
      <dsp:txXfrm>
        <a:off x="7522097" y="2607850"/>
        <a:ext cx="501906" cy="160632"/>
      </dsp:txXfrm>
    </dsp:sp>
    <dsp:sp modelId="{45FF6089-39DD-4C06-AEEC-F5BC1C104844}">
      <dsp:nvSpPr>
        <dsp:cNvPr id="0" name=""/>
        <dsp:cNvSpPr/>
      </dsp:nvSpPr>
      <dsp:spPr>
        <a:xfrm>
          <a:off x="8210143" y="2099409"/>
          <a:ext cx="1177514" cy="1177514"/>
        </a:xfrm>
        <a:prstGeom prst="ellipse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 smtClean="0"/>
            <a:t>Class</a:t>
          </a:r>
          <a:endParaRPr lang="zh-CN" altLang="en-US" sz="1600" kern="1200" dirty="0"/>
        </a:p>
      </dsp:txBody>
      <dsp:txXfrm>
        <a:off x="8382586" y="2271852"/>
        <a:ext cx="832628" cy="832628"/>
      </dsp:txXfrm>
    </dsp:sp>
    <dsp:sp modelId="{D69AE672-9B2B-4E20-96D7-16F1D6E9C35C}">
      <dsp:nvSpPr>
        <dsp:cNvPr id="0" name=""/>
        <dsp:cNvSpPr/>
      </dsp:nvSpPr>
      <dsp:spPr>
        <a:xfrm>
          <a:off x="9483272" y="2346687"/>
          <a:ext cx="682958" cy="682958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800" kern="1200"/>
        </a:p>
      </dsp:txBody>
      <dsp:txXfrm>
        <a:off x="9573798" y="2487376"/>
        <a:ext cx="501906" cy="401580"/>
      </dsp:txXfrm>
    </dsp:sp>
    <dsp:sp modelId="{FAB300DB-8A40-4493-9592-5C43FB1A0402}">
      <dsp:nvSpPr>
        <dsp:cNvPr id="0" name=""/>
        <dsp:cNvSpPr/>
      </dsp:nvSpPr>
      <dsp:spPr>
        <a:xfrm>
          <a:off x="10261844" y="2099409"/>
          <a:ext cx="1177514" cy="1177514"/>
        </a:xfrm>
        <a:prstGeom prst="ellipse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 smtClean="0"/>
            <a:t>meaning</a:t>
          </a:r>
          <a:endParaRPr lang="zh-CN" altLang="en-US" sz="1600" kern="1200" dirty="0"/>
        </a:p>
      </dsp:txBody>
      <dsp:txXfrm>
        <a:off x="10434287" y="2271852"/>
        <a:ext cx="832628" cy="8326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53BCC4-76CC-455A-9980-8EBC7A1ACC11}">
      <dsp:nvSpPr>
        <dsp:cNvPr id="0" name=""/>
        <dsp:cNvSpPr/>
      </dsp:nvSpPr>
      <dsp:spPr>
        <a:xfrm>
          <a:off x="10609" y="1971601"/>
          <a:ext cx="1433131" cy="1433131"/>
        </a:xfrm>
        <a:prstGeom prst="ellipse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900" kern="1200" dirty="0" smtClean="0"/>
            <a:t>I</a:t>
          </a:r>
          <a:endParaRPr lang="zh-CN" altLang="en-US" sz="1900" kern="1200" dirty="0"/>
        </a:p>
      </dsp:txBody>
      <dsp:txXfrm>
        <a:off x="220486" y="2181478"/>
        <a:ext cx="1013377" cy="1013377"/>
      </dsp:txXfrm>
    </dsp:sp>
    <dsp:sp modelId="{6E0A0959-EEDF-4378-891C-F5BBB4E9FD2D}">
      <dsp:nvSpPr>
        <dsp:cNvPr id="0" name=""/>
        <dsp:cNvSpPr/>
      </dsp:nvSpPr>
      <dsp:spPr>
        <a:xfrm>
          <a:off x="1560110" y="2272558"/>
          <a:ext cx="831216" cy="831216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300" kern="1200"/>
        </a:p>
      </dsp:txBody>
      <dsp:txXfrm>
        <a:off x="1670288" y="2590415"/>
        <a:ext cx="610860" cy="195502"/>
      </dsp:txXfrm>
    </dsp:sp>
    <dsp:sp modelId="{E7FB4702-C3E3-4608-B8CF-4B664AE894C4}">
      <dsp:nvSpPr>
        <dsp:cNvPr id="0" name=""/>
        <dsp:cNvSpPr/>
      </dsp:nvSpPr>
      <dsp:spPr>
        <a:xfrm>
          <a:off x="2523154" y="1971601"/>
          <a:ext cx="1433131" cy="1433131"/>
        </a:xfrm>
        <a:prstGeom prst="ellipse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900" kern="1200" dirty="0" smtClean="0"/>
            <a:t>Get up</a:t>
          </a:r>
          <a:endParaRPr lang="zh-CN" altLang="en-US" sz="1900" kern="1200" dirty="0"/>
        </a:p>
      </dsp:txBody>
      <dsp:txXfrm>
        <a:off x="2733031" y="2181478"/>
        <a:ext cx="1013377" cy="1013377"/>
      </dsp:txXfrm>
    </dsp:sp>
    <dsp:sp modelId="{4ADD8C56-28A9-4AC3-BDCB-C8237F5D638F}">
      <dsp:nvSpPr>
        <dsp:cNvPr id="0" name=""/>
        <dsp:cNvSpPr/>
      </dsp:nvSpPr>
      <dsp:spPr>
        <a:xfrm>
          <a:off x="4057198" y="2272558"/>
          <a:ext cx="831216" cy="831216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300" kern="1200"/>
        </a:p>
      </dsp:txBody>
      <dsp:txXfrm>
        <a:off x="4167376" y="2590415"/>
        <a:ext cx="610860" cy="195502"/>
      </dsp:txXfrm>
    </dsp:sp>
    <dsp:sp modelId="{21869CDE-F97B-487D-B195-C95C894A1F03}">
      <dsp:nvSpPr>
        <dsp:cNvPr id="0" name=""/>
        <dsp:cNvSpPr/>
      </dsp:nvSpPr>
      <dsp:spPr>
        <a:xfrm>
          <a:off x="5004784" y="1971601"/>
          <a:ext cx="1433131" cy="1433131"/>
        </a:xfrm>
        <a:prstGeom prst="ellipse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900" kern="1200" dirty="0" smtClean="0"/>
            <a:t>After</a:t>
          </a:r>
          <a:endParaRPr lang="zh-CN" altLang="en-US" sz="1900" kern="1200" dirty="0"/>
        </a:p>
      </dsp:txBody>
      <dsp:txXfrm>
        <a:off x="5214661" y="2181478"/>
        <a:ext cx="1013377" cy="1013377"/>
      </dsp:txXfrm>
    </dsp:sp>
    <dsp:sp modelId="{13A96BFE-DA49-496B-B2CA-3AC2127DBBA5}">
      <dsp:nvSpPr>
        <dsp:cNvPr id="0" name=""/>
        <dsp:cNvSpPr/>
      </dsp:nvSpPr>
      <dsp:spPr>
        <a:xfrm>
          <a:off x="6554285" y="2272558"/>
          <a:ext cx="831216" cy="831216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300" kern="1200"/>
        </a:p>
      </dsp:txBody>
      <dsp:txXfrm>
        <a:off x="6664463" y="2590415"/>
        <a:ext cx="610860" cy="195502"/>
      </dsp:txXfrm>
    </dsp:sp>
    <dsp:sp modelId="{C8A2C3CD-95C2-48E0-AF27-7EEF2F7CCE7A}">
      <dsp:nvSpPr>
        <dsp:cNvPr id="0" name=""/>
        <dsp:cNvSpPr/>
      </dsp:nvSpPr>
      <dsp:spPr>
        <a:xfrm>
          <a:off x="7501872" y="1971601"/>
          <a:ext cx="1433131" cy="1433131"/>
        </a:xfrm>
        <a:prstGeom prst="ellipse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900" kern="1200" dirty="0" smtClean="0"/>
            <a:t>Take shower</a:t>
          </a:r>
          <a:endParaRPr lang="zh-CN" altLang="en-US" sz="1900" kern="1200" dirty="0"/>
        </a:p>
      </dsp:txBody>
      <dsp:txXfrm>
        <a:off x="7711749" y="2181478"/>
        <a:ext cx="1013377" cy="1013377"/>
      </dsp:txXfrm>
    </dsp:sp>
    <dsp:sp modelId="{05D75E1A-B803-4C3C-BC00-825CFC946A81}">
      <dsp:nvSpPr>
        <dsp:cNvPr id="0" name=""/>
        <dsp:cNvSpPr/>
      </dsp:nvSpPr>
      <dsp:spPr>
        <a:xfrm>
          <a:off x="9051373" y="2272558"/>
          <a:ext cx="831216" cy="831216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3400" kern="1200"/>
        </a:p>
      </dsp:txBody>
      <dsp:txXfrm>
        <a:off x="9161551" y="2443788"/>
        <a:ext cx="610860" cy="488756"/>
      </dsp:txXfrm>
    </dsp:sp>
    <dsp:sp modelId="{FAB300DB-8A40-4493-9592-5C43FB1A0402}">
      <dsp:nvSpPr>
        <dsp:cNvPr id="0" name=""/>
        <dsp:cNvSpPr/>
      </dsp:nvSpPr>
      <dsp:spPr>
        <a:xfrm>
          <a:off x="9998959" y="1971601"/>
          <a:ext cx="1433131" cy="1433131"/>
        </a:xfrm>
        <a:prstGeom prst="ellipse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900" kern="1200" dirty="0" smtClean="0"/>
            <a:t>Wrong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900" kern="1200" dirty="0" smtClean="0"/>
            <a:t>meaning</a:t>
          </a:r>
          <a:endParaRPr lang="zh-CN" altLang="en-US" sz="1900" kern="1200" dirty="0"/>
        </a:p>
      </dsp:txBody>
      <dsp:txXfrm>
        <a:off x="10208836" y="2181478"/>
        <a:ext cx="1013377" cy="10133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pPr/>
              <a:t>2/19/15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pPr/>
              <a:t>2/19/15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2/19/15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pPr/>
              <a:t>2/19/15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2/19/15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2/19/15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2/19/15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2/19/15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2/19/15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2/19/15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2/19/15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2/19/15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2/19/15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7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2/19/15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35" name="Group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5" name="Group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9" name="Picture Placeholder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0" name="Picture Placeholder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gif"/><Relationship Id="rId18" Type="http://schemas.openxmlformats.org/officeDocument/2006/relationships/image" Target="../media/image3.jpeg"/><Relationship Id="rId19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/>
              <a:pPr/>
              <a:t>2/19/15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pic>
        <p:nvPicPr>
          <p:cNvPr id="8" name="Picture 2" descr="http://www.bu.edu/nassr-2013/files/2012/08/logo.gif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1550336" y="1139511"/>
            <a:ext cx="641664" cy="641664"/>
          </a:xfrm>
          <a:prstGeom prst="rect">
            <a:avLst/>
          </a:prstGeom>
          <a:noFill/>
        </p:spPr>
      </p:pic>
      <p:pic>
        <p:nvPicPr>
          <p:cNvPr id="9" name="Picture 53" descr="http://confucius.umn.edu/images/startalk_logo_4web.jpg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 rot="5400000">
            <a:off x="10910208" y="2420881"/>
            <a:ext cx="1925392" cy="638192"/>
          </a:xfrm>
          <a:prstGeom prst="rect">
            <a:avLst/>
          </a:prstGeom>
          <a:noFill/>
        </p:spPr>
      </p:pic>
      <p:pic>
        <p:nvPicPr>
          <p:cNvPr id="10" name="Picture 9" descr="大学组.png"/>
          <p:cNvPicPr>
            <a:picLocks noChangeAspect="1"/>
          </p:cNvPicPr>
          <p:nvPr userDrawn="1"/>
        </p:nvPicPr>
        <p:blipFill>
          <a:blip r:embed="rId19" cstate="print"/>
          <a:stretch>
            <a:fillRect/>
          </a:stretch>
        </p:blipFill>
        <p:spPr>
          <a:xfrm rot="5400000">
            <a:off x="11271774" y="3973752"/>
            <a:ext cx="1198610" cy="64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dirty="0" smtClean="0"/>
              <a:t>Phase 2 </a:t>
            </a:r>
            <a:r>
              <a:rPr lang="zh-CN" altLang="en-US" dirty="0" smtClean="0"/>
              <a:t>语法和段落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83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dirty="0"/>
              <a:t>利用断词练</a:t>
            </a:r>
            <a:r>
              <a:rPr lang="zh-CN" altLang="en-US" dirty="0" smtClean="0"/>
              <a:t>习来帮助学生阅读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99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6223" y="1752600"/>
            <a:ext cx="10058400" cy="4229100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在下面句子</a:t>
            </a:r>
            <a:r>
              <a:rPr lang="en-US" altLang="zh-CN" dirty="0" smtClean="0"/>
              <a:t>(</a:t>
            </a:r>
            <a:r>
              <a:rPr lang="zh-CN" altLang="en-US" dirty="0" smtClean="0"/>
              <a:t>即中文字串</a:t>
            </a:r>
            <a:r>
              <a:rPr lang="en-US" altLang="zh-CN" dirty="0" smtClean="0"/>
              <a:t>)</a:t>
            </a:r>
            <a:r>
              <a:rPr lang="zh-CN" altLang="en-US" dirty="0" smtClean="0"/>
              <a:t>的适当位置插入斜线，以区隔不同词汇。</a:t>
            </a:r>
            <a:endParaRPr lang="en-US" altLang="zh-CN" dirty="0" smtClean="0"/>
          </a:p>
          <a:p>
            <a:r>
              <a:rPr lang="en-US" dirty="0" smtClean="0"/>
              <a:t>Please read aloud the following sentences and insert forward slashes to divide words.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zh-CN" altLang="en-US" b="1" dirty="0">
                <a:solidFill>
                  <a:srgbClr val="0070C0"/>
                </a:solidFill>
              </a:rPr>
              <a:t>中文断词的目</a:t>
            </a:r>
            <a:r>
              <a:rPr lang="zh-CN" altLang="en-US" b="1" dirty="0" smtClean="0">
                <a:solidFill>
                  <a:srgbClr val="0070C0"/>
                </a:solidFill>
              </a:rPr>
              <a:t>标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21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 smtClean="0"/>
              <a:t>好好学习中文</a:t>
            </a:r>
            <a:endParaRPr lang="en-US" altLang="zh-CN" sz="3600" dirty="0" smtClean="0"/>
          </a:p>
          <a:p>
            <a:r>
              <a:rPr lang="zh-CN" altLang="en-US" sz="3600" dirty="0" smtClean="0"/>
              <a:t>今天是我的生日也是我最高兴的日子</a:t>
            </a:r>
            <a:endParaRPr lang="en-US" altLang="zh-CN" sz="3600" dirty="0" smtClean="0"/>
          </a:p>
          <a:p>
            <a:endParaRPr lang="en-US" altLang="zh-CN" sz="36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zh-CN" altLang="en-US" b="1" dirty="0" smtClean="0">
                <a:solidFill>
                  <a:srgbClr val="0070C0"/>
                </a:solidFill>
              </a:rPr>
              <a:t>断词（例子）</a:t>
            </a:r>
            <a:endParaRPr lang="en-US" b="1" dirty="0">
              <a:solidFill>
                <a:srgbClr val="0070C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2358738" y="1756062"/>
            <a:ext cx="138552" cy="65809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3248892" y="1745671"/>
            <a:ext cx="138552" cy="65809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2341425" y="2566554"/>
            <a:ext cx="138552" cy="65809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7828974" y="2528453"/>
            <a:ext cx="138552" cy="65809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4651665" y="2486888"/>
            <a:ext cx="138552" cy="65809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5526811" y="2474188"/>
            <a:ext cx="138552" cy="65809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8"/>
          <p:cNvCxnSpPr/>
          <p:nvPr/>
        </p:nvCxnSpPr>
        <p:spPr>
          <a:xfrm flipH="1">
            <a:off x="3714174" y="2566553"/>
            <a:ext cx="138552" cy="65809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8"/>
          <p:cNvCxnSpPr/>
          <p:nvPr/>
        </p:nvCxnSpPr>
        <p:spPr>
          <a:xfrm flipH="1">
            <a:off x="2812474" y="2477653"/>
            <a:ext cx="138552" cy="65809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8"/>
          <p:cNvCxnSpPr/>
          <p:nvPr/>
        </p:nvCxnSpPr>
        <p:spPr>
          <a:xfrm flipH="1">
            <a:off x="5987474" y="2477653"/>
            <a:ext cx="138552" cy="65809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618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19200" y="1905000"/>
            <a:ext cx="9821333" cy="4221163"/>
          </a:xfrm>
        </p:spPr>
        <p:txBody>
          <a:bodyPr>
            <a:normAutofit/>
          </a:bodyPr>
          <a:lstStyle/>
          <a:p>
            <a:r>
              <a:rPr lang="zh-CN" altLang="en-US" sz="3600" dirty="0" smtClean="0"/>
              <a:t>王先生的老家在北京，他家里有六口人。他们是爸爸，妈妈，一个哥哥，一个弟弟，还有他。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zh-CN" altLang="en-US" dirty="0">
                <a:solidFill>
                  <a:srgbClr val="0070C0"/>
                </a:solidFill>
              </a:rPr>
              <a:t>断</a:t>
            </a:r>
            <a:r>
              <a:rPr lang="zh-CN" altLang="en-US" dirty="0" smtClean="0">
                <a:solidFill>
                  <a:srgbClr val="0070C0"/>
                </a:solidFill>
              </a:rPr>
              <a:t>词任务 </a:t>
            </a:r>
            <a:r>
              <a:rPr lang="en-US" altLang="zh-CN" dirty="0" smtClean="0">
                <a:solidFill>
                  <a:srgbClr val="0070C0"/>
                </a:solidFill>
              </a:rPr>
              <a:t>Word Segmentation Task </a:t>
            </a:r>
            <a:r>
              <a:rPr lang="zh-CN" altLang="en-US" dirty="0" smtClean="0">
                <a:solidFill>
                  <a:srgbClr val="0070C0"/>
                </a:solidFill>
              </a:rPr>
              <a:t>（</a:t>
            </a:r>
            <a:r>
              <a:rPr lang="en-US" altLang="zh-CN" dirty="0" smtClean="0">
                <a:solidFill>
                  <a:srgbClr val="0070C0"/>
                </a:solidFill>
              </a:rPr>
              <a:t>warm up)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19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19200" y="1905000"/>
            <a:ext cx="9821333" cy="4221163"/>
          </a:xfrm>
        </p:spPr>
        <p:txBody>
          <a:bodyPr>
            <a:normAutofit/>
          </a:bodyPr>
          <a:lstStyle/>
          <a:p>
            <a:r>
              <a:rPr lang="zh-CN" altLang="en-US" sz="3600" dirty="0" smtClean="0"/>
              <a:t>王先生</a:t>
            </a:r>
            <a:r>
              <a:rPr lang="en-US" altLang="zh-CN" sz="3600" dirty="0" smtClean="0"/>
              <a:t>/</a:t>
            </a:r>
            <a:r>
              <a:rPr lang="zh-CN" altLang="en-US" sz="3600" dirty="0" smtClean="0"/>
              <a:t>的</a:t>
            </a:r>
            <a:r>
              <a:rPr lang="en-US" altLang="zh-CN" sz="3600" dirty="0" smtClean="0"/>
              <a:t>/</a:t>
            </a:r>
            <a:r>
              <a:rPr lang="zh-CN" altLang="en-US" sz="3600" dirty="0" smtClean="0"/>
              <a:t>老家</a:t>
            </a:r>
            <a:r>
              <a:rPr lang="en-US" altLang="zh-CN" sz="3600" dirty="0" smtClean="0"/>
              <a:t>/</a:t>
            </a:r>
            <a:r>
              <a:rPr lang="zh-CN" altLang="en-US" sz="3600" dirty="0" smtClean="0"/>
              <a:t>在</a:t>
            </a:r>
            <a:r>
              <a:rPr lang="en-US" altLang="zh-CN" sz="3600" dirty="0" smtClean="0"/>
              <a:t>/</a:t>
            </a:r>
            <a:r>
              <a:rPr lang="zh-CN" altLang="en-US" sz="3600" dirty="0" smtClean="0"/>
              <a:t>北京，他</a:t>
            </a:r>
            <a:r>
              <a:rPr lang="en-US" altLang="zh-CN" sz="3600" dirty="0" smtClean="0"/>
              <a:t>/</a:t>
            </a:r>
            <a:r>
              <a:rPr lang="zh-CN" altLang="en-US" sz="3600" dirty="0" smtClean="0"/>
              <a:t>家里</a:t>
            </a:r>
            <a:r>
              <a:rPr lang="en-US" altLang="zh-CN" sz="3600" dirty="0" smtClean="0"/>
              <a:t>/</a:t>
            </a:r>
            <a:r>
              <a:rPr lang="zh-CN" altLang="en-US" sz="3600" dirty="0" smtClean="0"/>
              <a:t>有</a:t>
            </a:r>
            <a:r>
              <a:rPr lang="en-US" altLang="zh-CN" sz="3600" dirty="0" smtClean="0"/>
              <a:t>/</a:t>
            </a:r>
            <a:r>
              <a:rPr lang="zh-CN" altLang="en-US" sz="3600" dirty="0" smtClean="0"/>
              <a:t>六口人。他们</a:t>
            </a:r>
            <a:r>
              <a:rPr lang="en-US" altLang="zh-CN" sz="3600" dirty="0" smtClean="0"/>
              <a:t>/</a:t>
            </a:r>
            <a:r>
              <a:rPr lang="zh-CN" altLang="en-US" sz="3600" dirty="0" smtClean="0"/>
              <a:t>是</a:t>
            </a:r>
            <a:r>
              <a:rPr lang="en-US" altLang="zh-CN" sz="3600" dirty="0" smtClean="0"/>
              <a:t>/</a:t>
            </a:r>
            <a:r>
              <a:rPr lang="zh-CN" altLang="en-US" sz="3600" dirty="0" smtClean="0"/>
              <a:t>爸爸，妈妈，一个</a:t>
            </a:r>
            <a:r>
              <a:rPr lang="en-US" altLang="zh-CN" sz="3600" dirty="0" smtClean="0"/>
              <a:t>/</a:t>
            </a:r>
            <a:r>
              <a:rPr lang="zh-CN" altLang="en-US" sz="3600" dirty="0" smtClean="0"/>
              <a:t>哥哥，一个</a:t>
            </a:r>
            <a:r>
              <a:rPr lang="en-US" altLang="zh-CN" sz="3600" dirty="0" smtClean="0"/>
              <a:t>/</a:t>
            </a:r>
            <a:r>
              <a:rPr lang="zh-CN" altLang="en-US" sz="3600" dirty="0" smtClean="0"/>
              <a:t>弟弟，还有</a:t>
            </a:r>
            <a:r>
              <a:rPr lang="en-US" altLang="zh-CN" sz="3600" dirty="0" smtClean="0"/>
              <a:t>/</a:t>
            </a:r>
            <a:r>
              <a:rPr lang="zh-CN" altLang="en-US" sz="3600" dirty="0" smtClean="0"/>
              <a:t>他。</a:t>
            </a:r>
            <a:endParaRPr lang="en-US" altLang="zh-CN" sz="3600" dirty="0" smtClean="0"/>
          </a:p>
          <a:p>
            <a:r>
              <a:rPr lang="zh-CN" altLang="en-US" sz="3600" dirty="0" smtClean="0"/>
              <a:t>王先生</a:t>
            </a:r>
            <a:r>
              <a:rPr lang="en-US" altLang="zh-CN" sz="3600" dirty="0" smtClean="0"/>
              <a:t>/</a:t>
            </a:r>
            <a:r>
              <a:rPr lang="zh-CN" altLang="en-US" sz="3600" u="sng" dirty="0" smtClean="0"/>
              <a:t>的老</a:t>
            </a:r>
            <a:r>
              <a:rPr lang="en-US" altLang="zh-CN" sz="3600" dirty="0" smtClean="0"/>
              <a:t>/</a:t>
            </a:r>
            <a:r>
              <a:rPr lang="zh-CN" altLang="en-US" sz="3600" u="sng" dirty="0" smtClean="0"/>
              <a:t>家在</a:t>
            </a:r>
            <a:r>
              <a:rPr lang="en-US" altLang="zh-CN" sz="3600" dirty="0" smtClean="0"/>
              <a:t>/</a:t>
            </a:r>
            <a:r>
              <a:rPr lang="zh-CN" altLang="en-US" sz="3600" dirty="0" smtClean="0"/>
              <a:t>北京，他</a:t>
            </a:r>
            <a:r>
              <a:rPr lang="en-US" altLang="zh-CN" sz="3600" dirty="0" smtClean="0"/>
              <a:t>/</a:t>
            </a:r>
            <a:r>
              <a:rPr lang="zh-CN" altLang="en-US" sz="3600" dirty="0" smtClean="0"/>
              <a:t>家</a:t>
            </a:r>
            <a:r>
              <a:rPr lang="en-US" altLang="zh-CN" sz="3600" dirty="0" smtClean="0"/>
              <a:t>/</a:t>
            </a:r>
            <a:r>
              <a:rPr lang="zh-CN" altLang="en-US" sz="3600" u="sng" dirty="0" smtClean="0"/>
              <a:t>里有</a:t>
            </a:r>
            <a:r>
              <a:rPr lang="en-US" altLang="zh-CN" sz="3600" dirty="0" smtClean="0"/>
              <a:t>/</a:t>
            </a:r>
            <a:r>
              <a:rPr lang="zh-CN" altLang="en-US" sz="3600" dirty="0" smtClean="0"/>
              <a:t>六口人。他们</a:t>
            </a:r>
            <a:r>
              <a:rPr lang="en-US" altLang="zh-CN" sz="3600" dirty="0" smtClean="0"/>
              <a:t>/</a:t>
            </a:r>
            <a:r>
              <a:rPr lang="zh-CN" altLang="en-US" sz="3600" dirty="0" smtClean="0"/>
              <a:t>是</a:t>
            </a:r>
            <a:r>
              <a:rPr lang="en-US" altLang="zh-CN" sz="3600" dirty="0" smtClean="0"/>
              <a:t>/</a:t>
            </a:r>
            <a:r>
              <a:rPr lang="zh-CN" altLang="en-US" sz="3600" dirty="0" smtClean="0"/>
              <a:t>爸爸，妈妈，一个</a:t>
            </a:r>
            <a:r>
              <a:rPr lang="en-US" altLang="zh-CN" sz="3600" dirty="0" smtClean="0"/>
              <a:t>/</a:t>
            </a:r>
            <a:r>
              <a:rPr lang="zh-CN" altLang="en-US" sz="3600" dirty="0" smtClean="0"/>
              <a:t>哥哥，一个</a:t>
            </a:r>
            <a:r>
              <a:rPr lang="en-US" altLang="zh-CN" sz="3600" dirty="0" smtClean="0"/>
              <a:t>/</a:t>
            </a:r>
            <a:r>
              <a:rPr lang="zh-CN" altLang="en-US" sz="3600" dirty="0" smtClean="0"/>
              <a:t>弟弟，还有</a:t>
            </a:r>
            <a:r>
              <a:rPr lang="en-US" altLang="zh-CN" sz="3600" dirty="0" smtClean="0"/>
              <a:t>/</a:t>
            </a:r>
            <a:r>
              <a:rPr lang="zh-CN" altLang="en-US" sz="3600" dirty="0" smtClean="0"/>
              <a:t>他</a:t>
            </a:r>
            <a:r>
              <a:rPr lang="zh-CN" altLang="en-US" sz="3600" dirty="0" smtClean="0"/>
              <a:t>。</a:t>
            </a:r>
            <a:r>
              <a:rPr lang="en-US" altLang="zh-CN" sz="3600" dirty="0" smtClean="0"/>
              <a:t>(wrong)</a:t>
            </a:r>
            <a:endParaRPr lang="en-US" altLang="zh-CN" sz="36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zh-CN" altLang="en-US" dirty="0">
                <a:solidFill>
                  <a:srgbClr val="0070C0"/>
                </a:solidFill>
              </a:rPr>
              <a:t>断</a:t>
            </a:r>
            <a:r>
              <a:rPr lang="zh-CN" altLang="en-US" dirty="0" smtClean="0">
                <a:solidFill>
                  <a:srgbClr val="0070C0"/>
                </a:solidFill>
              </a:rPr>
              <a:t>词任务 </a:t>
            </a:r>
            <a:r>
              <a:rPr lang="en-US" altLang="zh-CN" dirty="0" smtClean="0">
                <a:solidFill>
                  <a:srgbClr val="0070C0"/>
                </a:solidFill>
              </a:rPr>
              <a:t>Word Segmentation Task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99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zh-CN" altLang="en-US" sz="4000" dirty="0" smtClean="0"/>
              <a:t>我计划修一门课，再打一份工。这样可以挣一点钱，同时拿几个学分。</a:t>
            </a:r>
            <a:endParaRPr lang="en-US" altLang="zh-CN" sz="4000" dirty="0" smtClean="0"/>
          </a:p>
          <a:p>
            <a:r>
              <a:rPr lang="zh-CN" altLang="en-US" sz="4000" dirty="0" smtClean="0"/>
              <a:t>放了暑假，我就回中国去看我父母，再好好休息一下。你暑假呢，有什么打算？</a:t>
            </a:r>
          </a:p>
          <a:p>
            <a:endParaRPr lang="en-US" altLang="zh-CN" sz="4000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Step 1: Read aloud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28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4000" dirty="0" smtClean="0"/>
              <a:t>我</a:t>
            </a:r>
            <a:r>
              <a:rPr lang="en-US" altLang="zh-CN" sz="4000" dirty="0" smtClean="0"/>
              <a:t>/</a:t>
            </a:r>
            <a:r>
              <a:rPr lang="zh-CN" altLang="en-US" sz="4000" dirty="0" smtClean="0"/>
              <a:t>计划</a:t>
            </a:r>
            <a:r>
              <a:rPr lang="en-US" altLang="zh-CN" sz="4000" dirty="0" smtClean="0"/>
              <a:t>/</a:t>
            </a:r>
            <a:r>
              <a:rPr lang="zh-CN" altLang="en-US" sz="4000" dirty="0" smtClean="0"/>
              <a:t>修</a:t>
            </a:r>
            <a:r>
              <a:rPr lang="en-US" altLang="zh-CN" sz="4000" dirty="0" smtClean="0"/>
              <a:t>/</a:t>
            </a:r>
            <a:r>
              <a:rPr lang="zh-CN" altLang="en-US" sz="4000" dirty="0" smtClean="0"/>
              <a:t>一门</a:t>
            </a:r>
            <a:r>
              <a:rPr lang="en-US" altLang="zh-CN" sz="4000" dirty="0" smtClean="0"/>
              <a:t>/</a:t>
            </a:r>
            <a:r>
              <a:rPr lang="zh-CN" altLang="en-US" sz="4000" dirty="0" smtClean="0"/>
              <a:t>课，再</a:t>
            </a:r>
            <a:r>
              <a:rPr lang="en-US" altLang="zh-CN" sz="4000" dirty="0" smtClean="0"/>
              <a:t>/</a:t>
            </a:r>
            <a:r>
              <a:rPr lang="zh-CN" altLang="en-US" sz="4000" dirty="0" smtClean="0"/>
              <a:t>打</a:t>
            </a:r>
            <a:r>
              <a:rPr lang="en-US" altLang="zh-CN" sz="4000" dirty="0" smtClean="0"/>
              <a:t>/</a:t>
            </a:r>
            <a:r>
              <a:rPr lang="zh-CN" altLang="en-US" sz="4000" dirty="0" smtClean="0"/>
              <a:t>一份</a:t>
            </a:r>
            <a:r>
              <a:rPr lang="en-US" altLang="zh-CN" sz="4000" dirty="0" smtClean="0"/>
              <a:t>/</a:t>
            </a:r>
            <a:r>
              <a:rPr lang="zh-CN" altLang="en-US" sz="4000" dirty="0" smtClean="0"/>
              <a:t>工。这样</a:t>
            </a:r>
            <a:r>
              <a:rPr lang="en-US" altLang="zh-CN" sz="4000" dirty="0" smtClean="0"/>
              <a:t>/</a:t>
            </a:r>
            <a:r>
              <a:rPr lang="zh-CN" altLang="en-US" sz="4000" dirty="0" smtClean="0"/>
              <a:t>可以</a:t>
            </a:r>
            <a:r>
              <a:rPr lang="en-US" altLang="zh-CN" sz="4000" dirty="0" smtClean="0"/>
              <a:t>/</a:t>
            </a:r>
            <a:r>
              <a:rPr lang="zh-CN" altLang="en-US" sz="4000" dirty="0" smtClean="0"/>
              <a:t>挣</a:t>
            </a:r>
            <a:r>
              <a:rPr lang="en-US" altLang="zh-CN" sz="4000" dirty="0" smtClean="0"/>
              <a:t>/</a:t>
            </a:r>
            <a:r>
              <a:rPr lang="zh-CN" altLang="en-US" sz="4000" dirty="0" smtClean="0"/>
              <a:t>一点</a:t>
            </a:r>
            <a:r>
              <a:rPr lang="en-US" altLang="zh-CN" sz="4000" dirty="0" smtClean="0"/>
              <a:t>/</a:t>
            </a:r>
            <a:r>
              <a:rPr lang="zh-CN" altLang="en-US" sz="4000" dirty="0" smtClean="0"/>
              <a:t>钱，同时</a:t>
            </a:r>
            <a:r>
              <a:rPr lang="en-US" altLang="zh-CN" sz="4000" dirty="0" smtClean="0"/>
              <a:t>/</a:t>
            </a:r>
            <a:r>
              <a:rPr lang="zh-CN" altLang="en-US" sz="4000" dirty="0" smtClean="0"/>
              <a:t>拿</a:t>
            </a:r>
            <a:r>
              <a:rPr lang="en-US" altLang="zh-CN" sz="4000" dirty="0" smtClean="0"/>
              <a:t>/</a:t>
            </a:r>
            <a:r>
              <a:rPr lang="zh-CN" altLang="en-US" sz="4000" dirty="0" smtClean="0"/>
              <a:t>几个</a:t>
            </a:r>
            <a:r>
              <a:rPr lang="en-US" altLang="zh-CN" sz="4000" dirty="0" smtClean="0"/>
              <a:t>/</a:t>
            </a:r>
            <a:r>
              <a:rPr lang="zh-CN" altLang="en-US" sz="4000" dirty="0" smtClean="0"/>
              <a:t>学分。</a:t>
            </a:r>
            <a:endParaRPr lang="en-US" altLang="zh-CN" sz="4000" dirty="0" smtClean="0"/>
          </a:p>
          <a:p>
            <a:r>
              <a:rPr lang="en-US" altLang="zh-CN" sz="3200" dirty="0" smtClean="0"/>
              <a:t>Pay attention to the parallel structure and identify the pattern </a:t>
            </a:r>
          </a:p>
          <a:p>
            <a:pPr lvl="1"/>
            <a:r>
              <a:rPr lang="zh-CN" altLang="en-US" sz="2800" dirty="0" smtClean="0"/>
              <a:t>修一门课，打一份工，挣一点钱，拿几个学分</a:t>
            </a:r>
            <a:endParaRPr lang="en-US" altLang="zh-CN" sz="2800" dirty="0" smtClean="0"/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Step 2: Divide Words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86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1828800"/>
            <a:ext cx="10024533" cy="4572000"/>
          </a:xfrm>
        </p:spPr>
        <p:txBody>
          <a:bodyPr>
            <a:normAutofit/>
          </a:bodyPr>
          <a:lstStyle/>
          <a:p>
            <a:r>
              <a:rPr lang="zh-CN" altLang="en-US" sz="3600" dirty="0" smtClean="0"/>
              <a:t>放了暑假，我就回中国去看我父母，再好好休息一下。你暑假呢，有什么打算？</a:t>
            </a:r>
          </a:p>
          <a:p>
            <a:r>
              <a:rPr lang="en-US" dirty="0" smtClean="0"/>
              <a:t>Try saying it with </a:t>
            </a:r>
            <a:r>
              <a:rPr lang="en-US" u="sng" dirty="0" smtClean="0">
                <a:solidFill>
                  <a:srgbClr val="FF0000"/>
                </a:solidFill>
              </a:rPr>
              <a:t>proper intonation</a:t>
            </a:r>
            <a:r>
              <a:rPr lang="en-US" dirty="0" smtClean="0"/>
              <a:t>, </a:t>
            </a:r>
            <a:r>
              <a:rPr lang="en-US" u="sng" dirty="0" smtClean="0">
                <a:solidFill>
                  <a:srgbClr val="FF0000"/>
                </a:solidFill>
              </a:rPr>
              <a:t>stress</a:t>
            </a:r>
            <a:r>
              <a:rPr lang="en-US" dirty="0" smtClean="0"/>
              <a:t> and </a:t>
            </a:r>
            <a:r>
              <a:rPr lang="en-US" u="sng" dirty="0" smtClean="0">
                <a:solidFill>
                  <a:srgbClr val="FF0000"/>
                </a:solidFill>
              </a:rPr>
              <a:t>segmentation</a:t>
            </a:r>
            <a:r>
              <a:rPr lang="en-US" dirty="0" smtClean="0"/>
              <a:t> to express the flow of words.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Next sentence for word segmentation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59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 smtClean="0"/>
              <a:t>(Scan the following one by one: </a:t>
            </a:r>
            <a:r>
              <a:rPr lang="en-US" altLang="zh-CN" sz="3200" dirty="0" smtClean="0">
                <a:solidFill>
                  <a:srgbClr val="FF0000"/>
                </a:solidFill>
              </a:rPr>
              <a:t>Discourse markers</a:t>
            </a:r>
            <a:r>
              <a:rPr lang="en-US" altLang="zh-CN" sz="3200" dirty="0" smtClean="0"/>
              <a:t>)</a:t>
            </a:r>
          </a:p>
          <a:p>
            <a:r>
              <a:rPr lang="zh-CN" altLang="en-US" sz="3200" dirty="0" smtClean="0"/>
              <a:t>放了暑假，我</a:t>
            </a:r>
            <a:r>
              <a:rPr lang="zh-CN" altLang="en-US" sz="3200" dirty="0" smtClean="0">
                <a:solidFill>
                  <a:srgbClr val="FF0000"/>
                </a:solidFill>
              </a:rPr>
              <a:t>就</a:t>
            </a:r>
            <a:r>
              <a:rPr lang="zh-CN" altLang="en-US" sz="3200" dirty="0" smtClean="0"/>
              <a:t>回中国去看我父母，</a:t>
            </a:r>
            <a:r>
              <a:rPr lang="zh-CN" altLang="en-US" sz="3200" dirty="0" smtClean="0">
                <a:solidFill>
                  <a:srgbClr val="FF0000"/>
                </a:solidFill>
              </a:rPr>
              <a:t>再</a:t>
            </a:r>
            <a:r>
              <a:rPr lang="zh-CN" altLang="en-US" sz="3200" dirty="0" smtClean="0"/>
              <a:t>好好休息一下。你暑假</a:t>
            </a:r>
            <a:r>
              <a:rPr lang="zh-CN" altLang="en-US" sz="3200" dirty="0" smtClean="0">
                <a:solidFill>
                  <a:srgbClr val="FF0000"/>
                </a:solidFill>
              </a:rPr>
              <a:t>呢</a:t>
            </a:r>
            <a:r>
              <a:rPr lang="zh-CN" altLang="en-US" sz="3200" dirty="0" smtClean="0"/>
              <a:t>，有什么打算？</a:t>
            </a:r>
          </a:p>
          <a:p>
            <a:endParaRPr lang="en-US" sz="32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Focusing on different words of the sentence first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85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 smtClean="0"/>
              <a:t>(Scan the following one by one: </a:t>
            </a:r>
            <a:r>
              <a:rPr lang="en-US" altLang="zh-CN" sz="3200" dirty="0" smtClean="0">
                <a:solidFill>
                  <a:srgbClr val="00B050"/>
                </a:solidFill>
              </a:rPr>
              <a:t>SVO</a:t>
            </a:r>
            <a:r>
              <a:rPr lang="en-US" altLang="zh-CN" sz="3200" dirty="0" smtClean="0"/>
              <a:t>)</a:t>
            </a:r>
          </a:p>
          <a:p>
            <a:r>
              <a:rPr lang="zh-CN" altLang="en-US" sz="3200" dirty="0" smtClean="0">
                <a:solidFill>
                  <a:schemeClr val="tx2"/>
                </a:solidFill>
              </a:rPr>
              <a:t>放了暑假，我就</a:t>
            </a:r>
            <a:r>
              <a:rPr lang="zh-CN" altLang="en-US" sz="3200" dirty="0" smtClean="0">
                <a:solidFill>
                  <a:srgbClr val="00B050"/>
                </a:solidFill>
              </a:rPr>
              <a:t>回中国去看我父母</a:t>
            </a:r>
            <a:r>
              <a:rPr lang="zh-CN" altLang="en-US" sz="3200" dirty="0" smtClean="0">
                <a:solidFill>
                  <a:schemeClr val="tx2"/>
                </a:solidFill>
              </a:rPr>
              <a:t>，再好好休息一下。你暑假呢，</a:t>
            </a:r>
            <a:r>
              <a:rPr lang="zh-CN" altLang="en-US" sz="3200" dirty="0" smtClean="0">
                <a:solidFill>
                  <a:srgbClr val="00B050"/>
                </a:solidFill>
              </a:rPr>
              <a:t>有什么打算</a:t>
            </a:r>
            <a:r>
              <a:rPr lang="zh-CN" altLang="en-US" sz="3200" dirty="0" smtClean="0">
                <a:solidFill>
                  <a:schemeClr val="tx2"/>
                </a:solidFill>
              </a:rPr>
              <a:t>？</a:t>
            </a:r>
          </a:p>
          <a:p>
            <a:endParaRPr lang="en-US" sz="32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Focusing on different words of the sentence first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66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4800" b="1" dirty="0" smtClean="0"/>
              <a:t>快</a:t>
            </a:r>
            <a:r>
              <a:rPr lang="en-US" altLang="zh-CN" sz="4800" b="1" dirty="0" smtClean="0"/>
              <a:t>/</a:t>
            </a:r>
            <a:r>
              <a:rPr lang="zh-CN" altLang="en-US" sz="4800" b="1" dirty="0" smtClean="0"/>
              <a:t>就要</a:t>
            </a:r>
            <a:r>
              <a:rPr lang="en-US" altLang="zh-CN" sz="4800" b="1" dirty="0" smtClean="0"/>
              <a:t>…..</a:t>
            </a:r>
            <a:r>
              <a:rPr lang="zh-CN" altLang="en-US" sz="4800" b="1" dirty="0" smtClean="0"/>
              <a:t>了</a:t>
            </a:r>
            <a:endParaRPr lang="zh-CN" altLang="en-US" sz="4800" b="1" dirty="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4597301"/>
              </p:ext>
            </p:extLst>
          </p:nvPr>
        </p:nvGraphicFramePr>
        <p:xfrm>
          <a:off x="213358" y="1737360"/>
          <a:ext cx="10911841" cy="458343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868220"/>
                <a:gridCol w="3406341"/>
                <a:gridCol w="3637280"/>
              </a:tblGrid>
              <a:tr h="1009650">
                <a:tc>
                  <a:txBody>
                    <a:bodyPr/>
                    <a:lstStyle/>
                    <a:p>
                      <a:endParaRPr lang="zh-CN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600" dirty="0" smtClean="0"/>
                        <a:t>我们可以说</a:t>
                      </a:r>
                      <a:endParaRPr lang="zh-CN" alt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600" dirty="0" smtClean="0"/>
                        <a:t>也可以说</a:t>
                      </a:r>
                      <a:endParaRPr lang="zh-CN" altLang="en-US" sz="3600" dirty="0"/>
                    </a:p>
                  </a:txBody>
                  <a:tcPr anchor="ctr"/>
                </a:tc>
              </a:tr>
              <a:tr h="1009650">
                <a:tc>
                  <a:txBody>
                    <a:bodyPr/>
                    <a:lstStyle/>
                    <a:p>
                      <a:r>
                        <a:rPr lang="en-US" altLang="zh-CN" sz="3600" dirty="0" smtClean="0"/>
                        <a:t>11:50 AM</a:t>
                      </a:r>
                      <a:endParaRPr lang="zh-CN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4800" b="1" dirty="0" smtClean="0">
                          <a:solidFill>
                            <a:srgbClr val="FF0000"/>
                          </a:solidFill>
                        </a:rPr>
                        <a:t>快要</a:t>
                      </a:r>
                      <a:r>
                        <a:rPr lang="zh-CN" altLang="en-US" sz="4800" b="1" dirty="0" smtClean="0"/>
                        <a:t>吃午饭</a:t>
                      </a:r>
                      <a:r>
                        <a:rPr lang="zh-CN" altLang="en-US" sz="4800" b="1" dirty="0" smtClean="0">
                          <a:solidFill>
                            <a:srgbClr val="FF0000"/>
                          </a:solidFill>
                        </a:rPr>
                        <a:t>了</a:t>
                      </a:r>
                      <a:endParaRPr lang="zh-CN" altLang="en-US" sz="4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4800" b="1" dirty="0" smtClean="0">
                          <a:solidFill>
                            <a:srgbClr val="FF0000"/>
                          </a:solidFill>
                        </a:rPr>
                        <a:t>就要</a:t>
                      </a:r>
                      <a:r>
                        <a:rPr lang="zh-CN" altLang="en-US" sz="4800" b="1" dirty="0" smtClean="0"/>
                        <a:t>上课</a:t>
                      </a:r>
                      <a:r>
                        <a:rPr lang="zh-CN" altLang="en-US" sz="4800" b="1" dirty="0" smtClean="0">
                          <a:solidFill>
                            <a:srgbClr val="FF0000"/>
                          </a:solidFill>
                        </a:rPr>
                        <a:t>了</a:t>
                      </a:r>
                      <a:endParaRPr lang="zh-CN" altLang="en-US" sz="4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009650">
                <a:tc>
                  <a:txBody>
                    <a:bodyPr/>
                    <a:lstStyle/>
                    <a:p>
                      <a:r>
                        <a:rPr lang="en-US" altLang="zh-CN" sz="3600" dirty="0" smtClean="0"/>
                        <a:t>12</a:t>
                      </a:r>
                      <a:r>
                        <a:rPr lang="zh-CN" altLang="en-US" sz="3600" dirty="0" smtClean="0"/>
                        <a:t>：</a:t>
                      </a:r>
                      <a:r>
                        <a:rPr lang="en-US" altLang="zh-CN" sz="3600" dirty="0" smtClean="0"/>
                        <a:t>00 PM</a:t>
                      </a:r>
                      <a:endParaRPr lang="zh-CN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4800" b="1" dirty="0" smtClean="0"/>
                        <a:t>吃午饭</a:t>
                      </a:r>
                      <a:endParaRPr lang="zh-CN" altLang="en-US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4800" b="1" dirty="0" smtClean="0"/>
                        <a:t>上课</a:t>
                      </a:r>
                      <a:endParaRPr lang="zh-CN" altLang="en-US" sz="4800" b="1" dirty="0"/>
                    </a:p>
                  </a:txBody>
                  <a:tcPr/>
                </a:tc>
              </a:tr>
              <a:tr h="1009650">
                <a:tc>
                  <a:txBody>
                    <a:bodyPr/>
                    <a:lstStyle/>
                    <a:p>
                      <a:r>
                        <a:rPr lang="en-US" altLang="zh-CN" sz="3600" dirty="0" smtClean="0"/>
                        <a:t>12: 50 PM</a:t>
                      </a:r>
                      <a:endParaRPr lang="zh-CN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4800" b="1" dirty="0" smtClean="0"/>
                        <a:t>吃完午饭了</a:t>
                      </a:r>
                      <a:endParaRPr lang="zh-CN" altLang="en-US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4800" b="1" dirty="0" smtClean="0"/>
                        <a:t>上完课了</a:t>
                      </a:r>
                      <a:endParaRPr lang="zh-CN" altLang="en-US" sz="48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 smtClean="0"/>
              <a:t>(Scan the following one by one: characters in neutral tones)</a:t>
            </a:r>
          </a:p>
          <a:p>
            <a:r>
              <a:rPr lang="zh-CN" altLang="en-US" sz="3200" dirty="0" smtClean="0">
                <a:solidFill>
                  <a:schemeClr val="tx2"/>
                </a:solidFill>
              </a:rPr>
              <a:t>放</a:t>
            </a:r>
            <a:r>
              <a:rPr lang="zh-CN" altLang="en-US" sz="3200" u="sng" dirty="0" smtClean="0">
                <a:solidFill>
                  <a:srgbClr val="FF0000"/>
                </a:solidFill>
              </a:rPr>
              <a:t>了</a:t>
            </a:r>
            <a:r>
              <a:rPr lang="zh-CN" altLang="en-US" sz="3200" dirty="0" smtClean="0">
                <a:solidFill>
                  <a:schemeClr val="tx2"/>
                </a:solidFill>
              </a:rPr>
              <a:t>暑假，我就回中国去看我父母，再好</a:t>
            </a:r>
            <a:r>
              <a:rPr lang="zh-CN" altLang="en-US" sz="3200" u="sng" dirty="0" smtClean="0">
                <a:solidFill>
                  <a:srgbClr val="FF0000"/>
                </a:solidFill>
              </a:rPr>
              <a:t>好</a:t>
            </a:r>
            <a:r>
              <a:rPr lang="zh-CN" altLang="en-US" sz="3200" dirty="0" smtClean="0">
                <a:solidFill>
                  <a:schemeClr val="tx2"/>
                </a:solidFill>
              </a:rPr>
              <a:t>休息一下。你暑假</a:t>
            </a:r>
            <a:r>
              <a:rPr lang="zh-CN" altLang="en-US" sz="3200" u="sng" dirty="0" smtClean="0">
                <a:solidFill>
                  <a:srgbClr val="FF0000"/>
                </a:solidFill>
              </a:rPr>
              <a:t>呢</a:t>
            </a:r>
            <a:r>
              <a:rPr lang="zh-CN" altLang="en-US" sz="3200" dirty="0" smtClean="0">
                <a:solidFill>
                  <a:schemeClr val="tx2"/>
                </a:solidFill>
              </a:rPr>
              <a:t>，有什么打算？</a:t>
            </a:r>
          </a:p>
          <a:p>
            <a:endParaRPr lang="en-US" sz="32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Focusing on different words of the sentence first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5441" y="1679864"/>
            <a:ext cx="10058400" cy="4229100"/>
          </a:xfrm>
        </p:spPr>
        <p:txBody>
          <a:bodyPr>
            <a:norm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</a:rPr>
              <a:t>放了</a:t>
            </a:r>
            <a:r>
              <a:rPr lang="en-US" altLang="zh-CN" sz="3200" dirty="0" smtClean="0">
                <a:solidFill>
                  <a:schemeClr val="tx2"/>
                </a:solidFill>
              </a:rPr>
              <a:t>/</a:t>
            </a:r>
            <a:r>
              <a:rPr lang="zh-CN" altLang="en-US" sz="3200" dirty="0" smtClean="0">
                <a:solidFill>
                  <a:schemeClr val="tx2"/>
                </a:solidFill>
              </a:rPr>
              <a:t>暑假，我</a:t>
            </a:r>
            <a:r>
              <a:rPr lang="en-US" altLang="zh-CN" sz="3200" dirty="0" smtClean="0">
                <a:solidFill>
                  <a:schemeClr val="tx2"/>
                </a:solidFill>
              </a:rPr>
              <a:t>/</a:t>
            </a:r>
            <a:r>
              <a:rPr lang="zh-CN" altLang="en-US" sz="3200" dirty="0" smtClean="0">
                <a:solidFill>
                  <a:schemeClr val="tx2"/>
                </a:solidFill>
              </a:rPr>
              <a:t>就</a:t>
            </a:r>
            <a:r>
              <a:rPr lang="en-US" altLang="zh-CN" sz="3200" dirty="0" smtClean="0">
                <a:solidFill>
                  <a:schemeClr val="tx2"/>
                </a:solidFill>
              </a:rPr>
              <a:t>/</a:t>
            </a:r>
            <a:r>
              <a:rPr lang="zh-CN" altLang="en-US" sz="3200" dirty="0" smtClean="0">
                <a:solidFill>
                  <a:schemeClr val="tx2"/>
                </a:solidFill>
              </a:rPr>
              <a:t>回</a:t>
            </a:r>
            <a:r>
              <a:rPr lang="en-US" altLang="zh-CN" sz="3200" dirty="0" smtClean="0">
                <a:solidFill>
                  <a:schemeClr val="tx2"/>
                </a:solidFill>
              </a:rPr>
              <a:t>/</a:t>
            </a:r>
            <a:r>
              <a:rPr lang="zh-CN" altLang="en-US" sz="3200" dirty="0" smtClean="0">
                <a:solidFill>
                  <a:schemeClr val="tx2"/>
                </a:solidFill>
              </a:rPr>
              <a:t>中国</a:t>
            </a:r>
            <a:r>
              <a:rPr lang="en-US" altLang="zh-CN" sz="3200" dirty="0" smtClean="0">
                <a:solidFill>
                  <a:schemeClr val="tx2"/>
                </a:solidFill>
              </a:rPr>
              <a:t>/</a:t>
            </a:r>
            <a:r>
              <a:rPr lang="zh-CN" altLang="en-US" sz="3200" dirty="0" smtClean="0">
                <a:solidFill>
                  <a:schemeClr val="tx2"/>
                </a:solidFill>
              </a:rPr>
              <a:t>去</a:t>
            </a:r>
            <a:r>
              <a:rPr lang="en-US" altLang="zh-CN" sz="3200" dirty="0" smtClean="0">
                <a:solidFill>
                  <a:schemeClr val="tx2"/>
                </a:solidFill>
              </a:rPr>
              <a:t>/</a:t>
            </a:r>
            <a:r>
              <a:rPr lang="zh-CN" altLang="en-US" sz="3200" dirty="0" smtClean="0">
                <a:solidFill>
                  <a:schemeClr val="tx2"/>
                </a:solidFill>
              </a:rPr>
              <a:t>看</a:t>
            </a:r>
            <a:r>
              <a:rPr lang="en-US" altLang="zh-CN" sz="3200" dirty="0" smtClean="0">
                <a:solidFill>
                  <a:schemeClr val="tx2"/>
                </a:solidFill>
              </a:rPr>
              <a:t>/</a:t>
            </a:r>
            <a:r>
              <a:rPr lang="zh-CN" altLang="en-US" sz="3200" dirty="0" smtClean="0">
                <a:solidFill>
                  <a:schemeClr val="tx2"/>
                </a:solidFill>
              </a:rPr>
              <a:t>我</a:t>
            </a:r>
            <a:r>
              <a:rPr lang="en-US" altLang="zh-CN" sz="3200" dirty="0" smtClean="0">
                <a:solidFill>
                  <a:schemeClr val="tx2"/>
                </a:solidFill>
              </a:rPr>
              <a:t>/</a:t>
            </a:r>
            <a:r>
              <a:rPr lang="zh-CN" altLang="en-US" sz="3200" dirty="0" smtClean="0">
                <a:solidFill>
                  <a:schemeClr val="tx2"/>
                </a:solidFill>
              </a:rPr>
              <a:t>父母，再</a:t>
            </a:r>
            <a:r>
              <a:rPr lang="en-US" altLang="zh-CN" sz="3200" dirty="0" smtClean="0">
                <a:solidFill>
                  <a:schemeClr val="tx2"/>
                </a:solidFill>
              </a:rPr>
              <a:t>/</a:t>
            </a:r>
            <a:r>
              <a:rPr lang="zh-CN" altLang="en-US" sz="3200" dirty="0" smtClean="0">
                <a:solidFill>
                  <a:schemeClr val="tx2"/>
                </a:solidFill>
              </a:rPr>
              <a:t>好好</a:t>
            </a:r>
            <a:r>
              <a:rPr lang="en-US" altLang="zh-CN" sz="3200" dirty="0" smtClean="0">
                <a:solidFill>
                  <a:schemeClr val="tx2"/>
                </a:solidFill>
              </a:rPr>
              <a:t>/</a:t>
            </a:r>
            <a:r>
              <a:rPr lang="zh-CN" altLang="en-US" sz="3200" dirty="0" smtClean="0">
                <a:solidFill>
                  <a:schemeClr val="tx2"/>
                </a:solidFill>
              </a:rPr>
              <a:t>休息</a:t>
            </a:r>
            <a:r>
              <a:rPr lang="en-US" altLang="zh-CN" sz="3200" dirty="0" smtClean="0">
                <a:solidFill>
                  <a:schemeClr val="tx2"/>
                </a:solidFill>
              </a:rPr>
              <a:t>/</a:t>
            </a:r>
            <a:r>
              <a:rPr lang="zh-CN" altLang="en-US" sz="3200" dirty="0" smtClean="0">
                <a:solidFill>
                  <a:schemeClr val="tx2"/>
                </a:solidFill>
              </a:rPr>
              <a:t>一下。你</a:t>
            </a:r>
            <a:r>
              <a:rPr lang="en-US" altLang="zh-CN" sz="3200" dirty="0" smtClean="0">
                <a:solidFill>
                  <a:schemeClr val="tx2"/>
                </a:solidFill>
              </a:rPr>
              <a:t>/</a:t>
            </a:r>
            <a:r>
              <a:rPr lang="zh-CN" altLang="en-US" sz="3200" dirty="0" smtClean="0">
                <a:solidFill>
                  <a:schemeClr val="tx2"/>
                </a:solidFill>
              </a:rPr>
              <a:t>暑假</a:t>
            </a:r>
            <a:r>
              <a:rPr lang="en-US" altLang="zh-CN" sz="3200" dirty="0" smtClean="0">
                <a:solidFill>
                  <a:schemeClr val="tx2"/>
                </a:solidFill>
              </a:rPr>
              <a:t>/</a:t>
            </a:r>
            <a:r>
              <a:rPr lang="zh-CN" altLang="en-US" sz="3200" dirty="0" smtClean="0">
                <a:solidFill>
                  <a:schemeClr val="tx2"/>
                </a:solidFill>
              </a:rPr>
              <a:t>呢，有</a:t>
            </a:r>
            <a:r>
              <a:rPr lang="en-US" altLang="zh-CN" sz="3200" dirty="0" smtClean="0">
                <a:solidFill>
                  <a:schemeClr val="tx2"/>
                </a:solidFill>
              </a:rPr>
              <a:t>/</a:t>
            </a:r>
            <a:r>
              <a:rPr lang="zh-CN" altLang="en-US" sz="3200" dirty="0" smtClean="0">
                <a:solidFill>
                  <a:schemeClr val="tx2"/>
                </a:solidFill>
              </a:rPr>
              <a:t>什么</a:t>
            </a:r>
            <a:r>
              <a:rPr lang="en-US" altLang="zh-CN" sz="3200" dirty="0" smtClean="0">
                <a:solidFill>
                  <a:schemeClr val="tx2"/>
                </a:solidFill>
              </a:rPr>
              <a:t>/</a:t>
            </a:r>
            <a:r>
              <a:rPr lang="zh-CN" altLang="en-US" sz="3200" dirty="0" smtClean="0">
                <a:solidFill>
                  <a:schemeClr val="tx2"/>
                </a:solidFill>
              </a:rPr>
              <a:t>打算？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altLang="zh-CN" sz="2800" dirty="0" smtClean="0">
                <a:solidFill>
                  <a:srgbClr val="0070C0"/>
                </a:solidFill>
              </a:rPr>
              <a:t>Word Segmentation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64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8086" y="304800"/>
            <a:ext cx="10655528" cy="1219200"/>
          </a:xfrm>
        </p:spPr>
        <p:txBody>
          <a:bodyPr/>
          <a:lstStyle/>
          <a:p>
            <a:r>
              <a:rPr lang="en-US" altLang="zh-CN" dirty="0" smtClean="0"/>
              <a:t>4.2. organize meanings in a structured way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 smtClean="0"/>
              <a:t>放了暑假，我就回中国去看我父母，再好好休息一下</a:t>
            </a:r>
            <a:endParaRPr lang="en-US" altLang="zh-CN" sz="3600" dirty="0" smtClean="0"/>
          </a:p>
          <a:p>
            <a:endParaRPr lang="en-US" altLang="zh-CN" sz="3600" dirty="0" smtClean="0"/>
          </a:p>
          <a:p>
            <a:r>
              <a:rPr lang="en-US" altLang="zh-CN" sz="3600" dirty="0" smtClean="0"/>
              <a:t>V </a:t>
            </a:r>
            <a:r>
              <a:rPr lang="zh-CN" altLang="en-US" sz="3600" dirty="0" smtClean="0"/>
              <a:t>了</a:t>
            </a:r>
            <a:r>
              <a:rPr lang="en-US" altLang="zh-CN" sz="3600" dirty="0" smtClean="0"/>
              <a:t>…</a:t>
            </a:r>
            <a:r>
              <a:rPr lang="zh-CN" altLang="en-US" sz="3600" dirty="0" smtClean="0"/>
              <a:t>就</a:t>
            </a:r>
            <a:r>
              <a:rPr lang="en-US" altLang="zh-CN" sz="3600" dirty="0" smtClean="0"/>
              <a:t>…</a:t>
            </a:r>
            <a:r>
              <a:rPr lang="zh-CN" altLang="en-US" sz="3600" dirty="0" smtClean="0"/>
              <a:t>再</a:t>
            </a:r>
            <a:endParaRPr lang="en-US" altLang="zh-CN" sz="3600" dirty="0" smtClean="0"/>
          </a:p>
          <a:p>
            <a:endParaRPr lang="en-US" altLang="zh-CN" sz="3600" dirty="0" smtClean="0"/>
          </a:p>
          <a:p>
            <a:pPr>
              <a:buNone/>
            </a:pPr>
            <a:endParaRPr lang="en-US" altLang="zh-CN" sz="3600" dirty="0" smtClean="0"/>
          </a:p>
        </p:txBody>
      </p:sp>
    </p:spTree>
    <p:extLst>
      <p:ext uri="{BB962C8B-B14F-4D97-AF65-F5344CB8AC3E}">
        <p14:creationId xmlns:p14="http://schemas.microsoft.com/office/powerpoint/2010/main" val="399426621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8086" y="304800"/>
            <a:ext cx="10655528" cy="1219200"/>
          </a:xfrm>
        </p:spPr>
        <p:txBody>
          <a:bodyPr/>
          <a:lstStyle/>
          <a:p>
            <a:r>
              <a:rPr lang="en-US" altLang="zh-CN" dirty="0" smtClean="0"/>
              <a:t>4.2 organize meanings in a structured way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 smtClean="0"/>
              <a:t>我计划修一门课，再打一份工。这样可以挣一点钱，同时拿几个学分</a:t>
            </a:r>
            <a:endParaRPr lang="en-US" altLang="zh-CN" sz="3600" dirty="0" smtClean="0"/>
          </a:p>
          <a:p>
            <a:endParaRPr lang="en-US" altLang="zh-CN" sz="3600" dirty="0" smtClean="0"/>
          </a:p>
          <a:p>
            <a:r>
              <a:rPr lang="zh-CN" altLang="en-US" sz="3600" dirty="0" smtClean="0"/>
              <a:t>计划</a:t>
            </a:r>
            <a:r>
              <a:rPr lang="en-US" altLang="zh-CN" sz="3600" dirty="0" smtClean="0"/>
              <a:t>…</a:t>
            </a:r>
            <a:r>
              <a:rPr lang="zh-CN" altLang="en-US" sz="3600" dirty="0" smtClean="0"/>
              <a:t>再</a:t>
            </a:r>
            <a:r>
              <a:rPr lang="en-US" altLang="zh-CN" sz="3600" dirty="0" smtClean="0"/>
              <a:t>…</a:t>
            </a:r>
            <a:r>
              <a:rPr lang="zh-CN" altLang="en-US" sz="3600" dirty="0" smtClean="0"/>
              <a:t>这样</a:t>
            </a:r>
            <a:r>
              <a:rPr lang="en-US" altLang="zh-CN" sz="3600" dirty="0" smtClean="0"/>
              <a:t>…</a:t>
            </a:r>
            <a:r>
              <a:rPr lang="zh-CN" altLang="en-US" sz="3600" dirty="0" smtClean="0"/>
              <a:t>同时</a:t>
            </a:r>
            <a:endParaRPr lang="en-US" altLang="zh-CN" sz="3600" dirty="0" smtClean="0"/>
          </a:p>
          <a:p>
            <a:pPr>
              <a:buNone/>
            </a:pPr>
            <a:endParaRPr lang="en-US" altLang="zh-CN" sz="3600" dirty="0" smtClean="0"/>
          </a:p>
        </p:txBody>
      </p:sp>
    </p:spTree>
    <p:extLst>
      <p:ext uri="{BB962C8B-B14F-4D97-AF65-F5344CB8AC3E}">
        <p14:creationId xmlns:p14="http://schemas.microsoft.com/office/powerpoint/2010/main" val="134402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4.2 organize meanings in a structured way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CN" altLang="en-US" sz="4400" dirty="0" smtClean="0"/>
              <a:t>讨论以前，请先好好看一看课文。讨论完以后，我们开始考试。</a:t>
            </a:r>
            <a:endParaRPr lang="en-US" altLang="zh-CN" sz="4400" dirty="0" smtClean="0"/>
          </a:p>
          <a:p>
            <a:pPr>
              <a:buNone/>
            </a:pPr>
            <a:endParaRPr lang="en-US" altLang="zh-CN" sz="4400" dirty="0" smtClean="0"/>
          </a:p>
          <a:p>
            <a:pPr>
              <a:buNone/>
            </a:pPr>
            <a:endParaRPr lang="en-US" altLang="zh-CN" sz="4400" dirty="0" smtClean="0"/>
          </a:p>
        </p:txBody>
      </p:sp>
      <p:pic>
        <p:nvPicPr>
          <p:cNvPr id="4" name="图片 3" descr="讨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590" y="3828209"/>
            <a:ext cx="3410633" cy="1610868"/>
          </a:xfrm>
          <a:prstGeom prst="rect">
            <a:avLst/>
          </a:prstGeom>
        </p:spPr>
      </p:pic>
      <p:pic>
        <p:nvPicPr>
          <p:cNvPr id="5" name="图片 4" descr="1660210_154133045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19480" y="3322640"/>
            <a:ext cx="2392360" cy="2392360"/>
          </a:xfrm>
          <a:prstGeom prst="rect">
            <a:avLst/>
          </a:prstGeom>
        </p:spPr>
      </p:pic>
      <p:pic>
        <p:nvPicPr>
          <p:cNvPr id="1026" name="Picture 2" descr="http://www.uiuccssa.org/bbs/attachments/month_1311/1311261459bddeaa44ca09f17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50595" y="3369994"/>
            <a:ext cx="2483485" cy="2483485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1378352" y="6034187"/>
            <a:ext cx="42082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7472" lvl="0" indent="-347472">
              <a:spcBef>
                <a:spcPts val="1800"/>
              </a:spcBef>
            </a:pPr>
            <a:r>
              <a:rPr lang="en-US" altLang="zh-CN" sz="2000" dirty="0" smtClean="0">
                <a:solidFill>
                  <a:srgbClr val="FF0000"/>
                </a:solidFill>
              </a:rPr>
              <a:t>Highlight the temporal marker</a:t>
            </a:r>
          </a:p>
        </p:txBody>
      </p:sp>
    </p:spTree>
    <p:extLst>
      <p:ext uri="{BB962C8B-B14F-4D97-AF65-F5344CB8AC3E}">
        <p14:creationId xmlns:p14="http://schemas.microsoft.com/office/powerpoint/2010/main" val="276476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304800"/>
            <a:ext cx="10628314" cy="1219200"/>
          </a:xfrm>
        </p:spPr>
        <p:txBody>
          <a:bodyPr anchor="ctr">
            <a:normAutofit/>
          </a:bodyPr>
          <a:lstStyle/>
          <a:p>
            <a:pPr algn="ctr"/>
            <a:r>
              <a:rPr lang="en-US" sz="2000" i="1" dirty="0" smtClean="0"/>
              <a:t>Match</a:t>
            </a:r>
            <a:r>
              <a:rPr lang="en-US" sz="2000" dirty="0" smtClean="0"/>
              <a:t> up the </a:t>
            </a:r>
            <a:r>
              <a:rPr lang="en-US" sz="2000" i="1" dirty="0" smtClean="0"/>
              <a:t>sentences on the left</a:t>
            </a:r>
            <a:r>
              <a:rPr lang="en-US" sz="2000" dirty="0" smtClean="0"/>
              <a:t> with their opposite meaning on the right</a:t>
            </a:r>
            <a:endParaRPr lang="zh-CN" altLang="en-US" sz="2000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5799185"/>
              </p:ext>
            </p:extLst>
          </p:nvPr>
        </p:nvGraphicFramePr>
        <p:xfrm>
          <a:off x="458513" y="1721242"/>
          <a:ext cx="10688908" cy="42998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344454"/>
                <a:gridCol w="5344454"/>
              </a:tblGrid>
              <a:tr h="63462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美国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中国</a:t>
                      </a:r>
                      <a:endParaRPr lang="zh-CN" altLang="en-US" sz="2000" dirty="0"/>
                    </a:p>
                  </a:txBody>
                  <a:tcPr/>
                </a:tc>
              </a:tr>
              <a:tr h="11239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dirty="0" smtClean="0"/>
                        <a:t>a.</a:t>
                      </a:r>
                      <a:r>
                        <a:rPr lang="zh-CN" altLang="en-US" sz="2800" dirty="0" smtClean="0"/>
                        <a:t> 挣钱交学费</a:t>
                      </a:r>
                    </a:p>
                    <a:p>
                      <a:pPr algn="ctr"/>
                      <a:endParaRPr lang="zh-C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dirty="0" smtClean="0"/>
                        <a:t>d. </a:t>
                      </a:r>
                      <a:r>
                        <a:rPr lang="zh-CN" altLang="en-US" sz="2800" dirty="0" smtClean="0"/>
                        <a:t>七八月的时候好多人会宅在家里</a:t>
                      </a:r>
                    </a:p>
                  </a:txBody>
                  <a:tcPr/>
                </a:tc>
              </a:tr>
              <a:tr h="11239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dirty="0" smtClean="0"/>
                        <a:t>b. </a:t>
                      </a:r>
                      <a:r>
                        <a:rPr lang="zh-CN" altLang="en-US" sz="2800" dirty="0" smtClean="0"/>
                        <a:t>暑假常常会很忙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dirty="0" smtClean="0"/>
                        <a:t>e.</a:t>
                      </a:r>
                      <a:r>
                        <a:rPr lang="en-US" altLang="zh-CN" sz="2800" baseline="0" dirty="0" smtClean="0"/>
                        <a:t> </a:t>
                      </a:r>
                      <a:r>
                        <a:rPr lang="zh-CN" altLang="en-US" sz="2800" dirty="0" smtClean="0"/>
                        <a:t>中国大学生很少打工挣钱</a:t>
                      </a:r>
                      <a:endParaRPr lang="en-US" altLang="zh-CN" sz="2800" dirty="0" smtClean="0"/>
                    </a:p>
                  </a:txBody>
                  <a:tcPr/>
                </a:tc>
              </a:tr>
              <a:tr h="14174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dirty="0" smtClean="0"/>
                        <a:t>c. </a:t>
                      </a:r>
                      <a:r>
                        <a:rPr lang="zh-CN" altLang="en-US" sz="2800" dirty="0" smtClean="0"/>
                        <a:t>美国人上大学的时候很多都要打工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dirty="0" smtClean="0"/>
                        <a:t>f. </a:t>
                      </a:r>
                      <a:r>
                        <a:rPr lang="zh-CN" altLang="en-US" sz="2800" dirty="0" smtClean="0"/>
                        <a:t>中国大学生打工交学费的人不多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170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 smtClean="0"/>
              <a:t>After matching the sentences, organize them into a smooth paragraph with necessary transitional and conjunctional words </a:t>
            </a:r>
            <a:endParaRPr lang="zh-CN" altLang="en-US" sz="2400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graphicFrame>
        <p:nvGraphicFramePr>
          <p:cNvPr id="6" name="内容占位符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1166859"/>
              </p:ext>
            </p:extLst>
          </p:nvPr>
        </p:nvGraphicFramePr>
        <p:xfrm>
          <a:off x="987745" y="1642842"/>
          <a:ext cx="10249288" cy="479421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124644"/>
                <a:gridCol w="5124644"/>
              </a:tblGrid>
              <a:tr h="615065">
                <a:tc>
                  <a:txBody>
                    <a:bodyPr/>
                    <a:lstStyle/>
                    <a:p>
                      <a:r>
                        <a:rPr lang="zh-CN" altLang="en-US" sz="2000" dirty="0" smtClean="0"/>
                        <a:t>美国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 smtClean="0"/>
                        <a:t>中国</a:t>
                      </a:r>
                      <a:endParaRPr lang="zh-CN" altLang="en-US" sz="2000" dirty="0"/>
                    </a:p>
                  </a:txBody>
                  <a:tcPr/>
                </a:tc>
              </a:tr>
              <a:tr h="12352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4000" dirty="0" smtClean="0"/>
                        <a:t>a.</a:t>
                      </a:r>
                      <a:r>
                        <a:rPr lang="zh-CN" altLang="en-US" sz="4000" dirty="0" smtClean="0"/>
                        <a:t> 挣钱交学费</a:t>
                      </a:r>
                    </a:p>
                    <a:p>
                      <a:endParaRPr lang="zh-CN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4000" dirty="0" smtClean="0"/>
                        <a:t>d. </a:t>
                      </a:r>
                      <a:r>
                        <a:rPr lang="zh-CN" altLang="en-US" sz="4000" dirty="0" smtClean="0"/>
                        <a:t>七八月的时候好多人会宅在家里</a:t>
                      </a:r>
                    </a:p>
                  </a:txBody>
                  <a:tcPr/>
                </a:tc>
              </a:tr>
              <a:tr h="12352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4000" dirty="0" smtClean="0"/>
                        <a:t>b. </a:t>
                      </a:r>
                      <a:r>
                        <a:rPr lang="zh-CN" altLang="en-US" sz="4000" dirty="0" smtClean="0"/>
                        <a:t>暑假常常会很忙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4000" dirty="0" smtClean="0"/>
                        <a:t>e.</a:t>
                      </a:r>
                      <a:r>
                        <a:rPr lang="en-US" altLang="zh-CN" sz="4000" baseline="0" dirty="0" smtClean="0"/>
                        <a:t> </a:t>
                      </a:r>
                      <a:r>
                        <a:rPr lang="zh-CN" altLang="en-US" sz="4000" dirty="0" smtClean="0"/>
                        <a:t>中国大学生很少打工挣钱</a:t>
                      </a:r>
                      <a:endParaRPr lang="en-US" altLang="zh-CN" sz="4000" dirty="0" smtClean="0"/>
                    </a:p>
                  </a:txBody>
                  <a:tcPr/>
                </a:tc>
              </a:tr>
              <a:tr h="15578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4000" dirty="0" smtClean="0"/>
                        <a:t>c. </a:t>
                      </a:r>
                      <a:r>
                        <a:rPr lang="zh-CN" altLang="en-US" sz="4000" dirty="0" smtClean="0"/>
                        <a:t>美国人上大学的时候很多都要打工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4000" dirty="0" smtClean="0"/>
                        <a:t>f. </a:t>
                      </a:r>
                      <a:r>
                        <a:rPr lang="zh-CN" altLang="en-US" sz="4000" dirty="0" smtClean="0"/>
                        <a:t>中国大学生打工交学费的人不多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194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680474" cy="1219200"/>
          </a:xfrm>
        </p:spPr>
        <p:txBody>
          <a:bodyPr/>
          <a:lstStyle/>
          <a:p>
            <a:r>
              <a:rPr lang="en-US" altLang="zh-CN" dirty="0" smtClean="0"/>
              <a:t>4.3 make connections, revisions and predictions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CN" altLang="en-US" sz="3600" dirty="0" smtClean="0"/>
              <a:t>王：我打算到校外去打工。</a:t>
            </a:r>
          </a:p>
          <a:p>
            <a:pPr>
              <a:buNone/>
            </a:pPr>
            <a:r>
              <a:rPr lang="zh-CN" altLang="en-US" sz="3600" dirty="0" smtClean="0"/>
              <a:t>李：打工？你不是要修课吗？</a:t>
            </a:r>
            <a:endParaRPr lang="en-US" altLang="zh-CN" dirty="0" smtClean="0"/>
          </a:p>
          <a:p>
            <a:pPr>
              <a:buNone/>
            </a:pPr>
            <a:r>
              <a:rPr lang="en-US" altLang="zh-CN" sz="3600" dirty="0" smtClean="0"/>
              <a:t>	</a:t>
            </a:r>
            <a:r>
              <a:rPr lang="zh-CN" altLang="en-US" sz="3600" dirty="0" smtClean="0"/>
              <a:t>李文山觉得</a:t>
            </a:r>
            <a:endParaRPr lang="en-US" altLang="zh-CN" sz="3600" dirty="0" smtClean="0"/>
          </a:p>
          <a:p>
            <a:pPr>
              <a:buNone/>
            </a:pPr>
            <a:r>
              <a:rPr lang="en-US" altLang="zh-CN" sz="3600" dirty="0" smtClean="0"/>
              <a:t>	a. </a:t>
            </a:r>
            <a:r>
              <a:rPr lang="zh-CN" altLang="en-US" sz="3600" dirty="0" smtClean="0"/>
              <a:t>不能一边打工，一边修课</a:t>
            </a:r>
            <a:endParaRPr lang="en-US" altLang="zh-CN" sz="3600" dirty="0" smtClean="0"/>
          </a:p>
          <a:p>
            <a:pPr>
              <a:buNone/>
            </a:pPr>
            <a:r>
              <a:rPr lang="en-US" altLang="zh-CN" sz="3600" dirty="0" smtClean="0"/>
              <a:t>	b. </a:t>
            </a:r>
            <a:r>
              <a:rPr lang="zh-CN" altLang="en-US" sz="3600" dirty="0" smtClean="0"/>
              <a:t>可以一边打工，一边修课</a:t>
            </a:r>
            <a:endParaRPr lang="en-US" altLang="zh-CN" sz="3600" dirty="0" smtClean="0"/>
          </a:p>
          <a:p>
            <a:pPr>
              <a:buNone/>
            </a:pPr>
            <a:endParaRPr lang="en-US" altLang="zh-CN" sz="3600" dirty="0" smtClean="0"/>
          </a:p>
        </p:txBody>
      </p:sp>
    </p:spTree>
    <p:extLst>
      <p:ext uri="{BB962C8B-B14F-4D97-AF65-F5344CB8AC3E}">
        <p14:creationId xmlns:p14="http://schemas.microsoft.com/office/powerpoint/2010/main" val="323450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4.3 make connections, revisions and predictions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65214" y="1752600"/>
            <a:ext cx="10604272" cy="42291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altLang="zh-CN" dirty="0" smtClean="0"/>
              <a:t>The following sentences are either said by </a:t>
            </a:r>
            <a:r>
              <a:rPr lang="zh-CN" altLang="en-US" dirty="0" smtClean="0"/>
              <a:t>李文山 </a:t>
            </a:r>
            <a:r>
              <a:rPr lang="en-US" altLang="zh-CN" dirty="0" smtClean="0"/>
              <a:t>or </a:t>
            </a:r>
            <a:r>
              <a:rPr lang="zh-CN" altLang="en-US" dirty="0" smtClean="0"/>
              <a:t>王麦克</a:t>
            </a:r>
            <a:r>
              <a:rPr lang="en-US" altLang="zh-CN" dirty="0" smtClean="0"/>
              <a:t>. Put them in groups. </a:t>
            </a:r>
          </a:p>
          <a:p>
            <a:pPr marL="457200" indent="-457200">
              <a:buAutoNum type="arabicPeriod"/>
            </a:pPr>
            <a:r>
              <a:rPr lang="zh-CN" altLang="en-US" sz="3200" dirty="0" smtClean="0"/>
              <a:t>我就很宅</a:t>
            </a:r>
            <a:r>
              <a:rPr lang="en-US" altLang="zh-CN" sz="3200" dirty="0" smtClean="0"/>
              <a:t>				2. </a:t>
            </a:r>
            <a:r>
              <a:rPr lang="zh-CN" altLang="en-US" sz="3200" dirty="0" smtClean="0"/>
              <a:t>暑假我非常忙</a:t>
            </a:r>
            <a:r>
              <a:rPr lang="en-US" altLang="zh-CN" sz="3200" dirty="0" smtClean="0"/>
              <a:t>		</a:t>
            </a:r>
          </a:p>
          <a:p>
            <a:pPr marL="457200" indent="-457200">
              <a:buNone/>
            </a:pPr>
            <a:r>
              <a:rPr lang="en-US" altLang="zh-CN" sz="3200" dirty="0" smtClean="0"/>
              <a:t>3. </a:t>
            </a:r>
            <a:r>
              <a:rPr lang="zh-CN" altLang="en-US" sz="3200" dirty="0" smtClean="0"/>
              <a:t>一边修课，一边挣钱太累了</a:t>
            </a:r>
            <a:r>
              <a:rPr lang="en-US" altLang="zh-CN" sz="3200" dirty="0" smtClean="0"/>
              <a:t>	4. </a:t>
            </a:r>
            <a:r>
              <a:rPr lang="zh-CN" altLang="en-US" sz="3200" dirty="0" smtClean="0"/>
              <a:t>我打算去校外打工</a:t>
            </a:r>
            <a:endParaRPr lang="en-US" altLang="zh-CN" sz="3200" dirty="0" smtClean="0"/>
          </a:p>
          <a:p>
            <a:pPr marL="457200" indent="-457200">
              <a:buNone/>
            </a:pPr>
            <a:r>
              <a:rPr lang="en-US" altLang="zh-CN" sz="3200" dirty="0" smtClean="0"/>
              <a:t>5. </a:t>
            </a:r>
            <a:r>
              <a:rPr lang="zh-CN" altLang="en-US" sz="3200" dirty="0" smtClean="0"/>
              <a:t>夏天我会在家休息</a:t>
            </a:r>
            <a:r>
              <a:rPr lang="en-US" altLang="zh-CN" sz="3200" dirty="0" smtClean="0"/>
              <a:t>			6. </a:t>
            </a:r>
            <a:r>
              <a:rPr lang="zh-CN" altLang="en-US" sz="3200" dirty="0" smtClean="0"/>
              <a:t>我每年都回国看父母</a:t>
            </a:r>
            <a:endParaRPr lang="en-US" altLang="zh-CN" sz="3200" dirty="0" smtClean="0"/>
          </a:p>
          <a:p>
            <a:pPr marL="457200" indent="-457200">
              <a:buNone/>
            </a:pPr>
            <a:endParaRPr lang="en-US" altLang="zh-CN" sz="3200" dirty="0" smtClean="0"/>
          </a:p>
          <a:p>
            <a:pPr marL="457200" indent="-457200">
              <a:buNone/>
            </a:pPr>
            <a:r>
              <a:rPr lang="en-US" altLang="zh-CN" sz="3200" dirty="0" smtClean="0"/>
              <a:t>Circle the key words that help you make the decision</a:t>
            </a:r>
          </a:p>
          <a:p>
            <a:pPr marL="457200" indent="-457200">
              <a:buNone/>
            </a:pP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60108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All about </a:t>
            </a:r>
            <a:r>
              <a:rPr lang="zh-CN" altLang="en-US" dirty="0" smtClean="0"/>
              <a:t>打工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63880" y="1752600"/>
            <a:ext cx="10559734" cy="42291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sz="4800" dirty="0" smtClean="0"/>
              <a:t>Of the following sentences, which ones do you think can represent the opinion of </a:t>
            </a:r>
            <a:r>
              <a:rPr lang="zh-CN" altLang="en-US" sz="4800" dirty="0" smtClean="0"/>
              <a:t>王麦克</a:t>
            </a:r>
            <a:r>
              <a:rPr lang="en-US" altLang="zh-CN" sz="4800" dirty="0" smtClean="0"/>
              <a:t> and which ones belong to </a:t>
            </a:r>
            <a:r>
              <a:rPr lang="zh-CN" altLang="en-US" sz="4800" dirty="0" smtClean="0"/>
              <a:t>李文山？</a:t>
            </a:r>
            <a:endParaRPr lang="zh-CN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38463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4000" b="1" dirty="0" smtClean="0"/>
              <a:t>快</a:t>
            </a:r>
            <a:r>
              <a:rPr lang="en-US" altLang="zh-CN" sz="4000" b="1" dirty="0" smtClean="0"/>
              <a:t>/</a:t>
            </a:r>
            <a:r>
              <a:rPr lang="zh-CN" altLang="en-US" sz="4000" b="1" dirty="0" smtClean="0"/>
              <a:t>就要</a:t>
            </a:r>
            <a:r>
              <a:rPr lang="en-US" altLang="zh-CN" sz="4000" b="1" dirty="0" smtClean="0"/>
              <a:t>…..</a:t>
            </a:r>
            <a:r>
              <a:rPr lang="zh-CN" altLang="en-US" sz="4000" b="1" dirty="0" smtClean="0"/>
              <a:t>了</a:t>
            </a:r>
            <a:endParaRPr lang="zh-CN" altLang="en-US" sz="4000" b="1" dirty="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3697688"/>
              </p:ext>
            </p:extLst>
          </p:nvPr>
        </p:nvGraphicFramePr>
        <p:xfrm>
          <a:off x="213359" y="1737360"/>
          <a:ext cx="11521440" cy="4038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63241"/>
                <a:gridCol w="2697479"/>
                <a:gridCol w="2880360"/>
                <a:gridCol w="2880360"/>
              </a:tblGrid>
              <a:tr h="1009650">
                <a:tc>
                  <a:txBody>
                    <a:bodyPr/>
                    <a:lstStyle/>
                    <a:p>
                      <a:endParaRPr lang="zh-CN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600" dirty="0" smtClean="0"/>
                        <a:t>我们可以说</a:t>
                      </a:r>
                      <a:endParaRPr lang="zh-CN" alt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600" dirty="0" smtClean="0"/>
                        <a:t>也可以说</a:t>
                      </a:r>
                      <a:endParaRPr lang="zh-CN" alt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3600" dirty="0" smtClean="0"/>
                        <a:t>还可以说</a:t>
                      </a:r>
                    </a:p>
                  </a:txBody>
                  <a:tcPr anchor="ctr"/>
                </a:tc>
              </a:tr>
              <a:tr h="1009650">
                <a:tc>
                  <a:txBody>
                    <a:bodyPr/>
                    <a:lstStyle/>
                    <a:p>
                      <a:r>
                        <a:rPr lang="en-US" altLang="zh-CN" sz="3600" dirty="0" smtClean="0"/>
                        <a:t>5:50 AM</a:t>
                      </a:r>
                      <a:endParaRPr lang="zh-CN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600" dirty="0"/>
                    </a:p>
                  </a:txBody>
                  <a:tcPr/>
                </a:tc>
              </a:tr>
              <a:tr h="1009650">
                <a:tc>
                  <a:txBody>
                    <a:bodyPr/>
                    <a:lstStyle/>
                    <a:p>
                      <a:r>
                        <a:rPr lang="en-US" altLang="zh-CN" sz="3600" dirty="0" smtClean="0"/>
                        <a:t>6</a:t>
                      </a:r>
                      <a:r>
                        <a:rPr lang="zh-CN" altLang="en-US" sz="3600" dirty="0" smtClean="0"/>
                        <a:t>：</a:t>
                      </a:r>
                      <a:r>
                        <a:rPr lang="en-US" altLang="zh-CN" sz="3600" dirty="0" smtClean="0"/>
                        <a:t>00 PM</a:t>
                      </a:r>
                      <a:endParaRPr lang="zh-CN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600" dirty="0" smtClean="0"/>
                        <a:t>吃晚饭</a:t>
                      </a:r>
                      <a:endParaRPr lang="zh-CN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600" dirty="0" smtClean="0"/>
                        <a:t>放烟花</a:t>
                      </a:r>
                      <a:endParaRPr lang="zh-CN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600" dirty="0" smtClean="0"/>
                        <a:t>看电影</a:t>
                      </a:r>
                      <a:endParaRPr lang="zh-CN" altLang="en-US" sz="3600" dirty="0"/>
                    </a:p>
                  </a:txBody>
                  <a:tcPr/>
                </a:tc>
              </a:tr>
              <a:tr h="1009650">
                <a:tc>
                  <a:txBody>
                    <a:bodyPr/>
                    <a:lstStyle/>
                    <a:p>
                      <a:r>
                        <a:rPr lang="en-US" altLang="zh-CN" sz="3600" dirty="0" smtClean="0"/>
                        <a:t>8: 30 PM</a:t>
                      </a:r>
                      <a:endParaRPr lang="zh-CN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360606" y="0"/>
            <a:ext cx="10326444" cy="6572250"/>
          </a:xfrm>
        </p:spPr>
        <p:txBody>
          <a:bodyPr anchor="b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CN" altLang="en-US" b="1" dirty="0" smtClean="0"/>
              <a:t>我觉得一边打工，一边修课，没问题。</a:t>
            </a:r>
          </a:p>
          <a:p>
            <a:pPr marL="514350" indent="-514350">
              <a:buFont typeface="+mj-lt"/>
              <a:buAutoNum type="arabicPeriod"/>
            </a:pPr>
            <a:r>
              <a:rPr lang="zh-CN" altLang="en-US" b="1" dirty="0" smtClean="0"/>
              <a:t>不打工才能休息好，休息好才能学习好。</a:t>
            </a:r>
          </a:p>
          <a:p>
            <a:pPr marL="514350" indent="-514350">
              <a:buFont typeface="+mj-lt"/>
              <a:buAutoNum type="arabicPeriod"/>
            </a:pPr>
            <a:r>
              <a:rPr lang="zh-CN" altLang="en-US" b="1" dirty="0" smtClean="0"/>
              <a:t>如果你常常打工，你就没有时间好好休息。</a:t>
            </a:r>
          </a:p>
          <a:p>
            <a:pPr marL="514350" indent="-514350">
              <a:buFont typeface="+mj-lt"/>
              <a:buAutoNum type="arabicPeriod"/>
            </a:pPr>
            <a:r>
              <a:rPr lang="zh-CN" altLang="en-US" b="1" dirty="0" smtClean="0"/>
              <a:t>虽然我每天都打工，可是我还是有时间看书，学习。</a:t>
            </a:r>
          </a:p>
          <a:p>
            <a:pPr marL="514350" indent="-514350">
              <a:buFont typeface="+mj-lt"/>
              <a:buAutoNum type="arabicPeriod"/>
            </a:pPr>
            <a:r>
              <a:rPr lang="zh-CN" altLang="en-US" b="1" dirty="0" smtClean="0"/>
              <a:t>我暑假打算回中国，但是我没有在中国打工的计划。</a:t>
            </a:r>
          </a:p>
          <a:p>
            <a:pPr marL="514350" indent="-514350">
              <a:buFont typeface="+mj-lt"/>
              <a:buAutoNum type="arabicPeriod"/>
            </a:pPr>
            <a:r>
              <a:rPr lang="zh-CN" altLang="en-US" b="1" dirty="0" smtClean="0"/>
              <a:t>我不是不想打工，可惜没有时间。</a:t>
            </a:r>
          </a:p>
          <a:p>
            <a:pPr marL="514350" indent="-514350">
              <a:buFont typeface="+mj-lt"/>
              <a:buAutoNum type="arabicPeriod"/>
            </a:pPr>
            <a:r>
              <a:rPr lang="zh-CN" altLang="en-US" b="1" dirty="0" smtClean="0"/>
              <a:t>我觉得大学生不应该打工挣钱。</a:t>
            </a:r>
          </a:p>
          <a:p>
            <a:pPr marL="514350" indent="-514350">
              <a:buFont typeface="+mj-lt"/>
              <a:buAutoNum type="arabicPeriod"/>
            </a:pPr>
            <a:r>
              <a:rPr lang="zh-CN" altLang="en-US" b="1" dirty="0" smtClean="0"/>
              <a:t>虽然打工的大学生那么多，可是我觉得我不能去打工。</a:t>
            </a:r>
          </a:p>
          <a:p>
            <a:pPr marL="514350" indent="-514350">
              <a:buFont typeface="+mj-lt"/>
              <a:buAutoNum type="arabicPeriod"/>
            </a:pPr>
            <a:r>
              <a:rPr lang="zh-CN" altLang="en-US" b="1" dirty="0" smtClean="0"/>
              <a:t>修课和打工都是</a:t>
            </a:r>
            <a:r>
              <a:rPr lang="zh-CN" altLang="en-US" b="1" dirty="0"/>
              <a:t>我的暑假计划</a:t>
            </a:r>
            <a:r>
              <a:rPr lang="zh-CN" altLang="en-US" b="1" dirty="0" smtClean="0"/>
              <a:t>。</a:t>
            </a:r>
          </a:p>
          <a:p>
            <a:pPr marL="514350" indent="-514350">
              <a:buFont typeface="+mj-lt"/>
              <a:buAutoNum type="arabicPeriod"/>
            </a:pPr>
            <a:r>
              <a:rPr lang="zh-CN" altLang="en-US" b="1" dirty="0" smtClean="0"/>
              <a:t>如果你没打过工，你不会知道怎么和别人一起工作。</a:t>
            </a:r>
          </a:p>
        </p:txBody>
      </p:sp>
    </p:spTree>
    <p:extLst>
      <p:ext uri="{BB962C8B-B14F-4D97-AF65-F5344CB8AC3E}">
        <p14:creationId xmlns:p14="http://schemas.microsoft.com/office/powerpoint/2010/main" val="127147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680474" cy="1219200"/>
          </a:xfrm>
        </p:spPr>
        <p:txBody>
          <a:bodyPr/>
          <a:lstStyle/>
          <a:p>
            <a:r>
              <a:rPr lang="en-US" altLang="zh-CN" dirty="0" smtClean="0"/>
              <a:t>develop thoughts on general aspects of the text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zh-CN" sz="3600" dirty="0" smtClean="0"/>
              <a:t>According to the text, </a:t>
            </a:r>
            <a:r>
              <a:rPr lang="zh-CN" altLang="en-US" sz="3600" dirty="0" smtClean="0"/>
              <a:t>中国大学生和美国大学生暑假的时候</a:t>
            </a:r>
            <a:endParaRPr lang="en-US" altLang="zh-CN" sz="3600" dirty="0" smtClean="0"/>
          </a:p>
          <a:p>
            <a:pPr>
              <a:buNone/>
            </a:pPr>
            <a:endParaRPr lang="en-US" altLang="zh-CN" sz="3600" dirty="0" smtClean="0"/>
          </a:p>
          <a:p>
            <a:pPr>
              <a:buNone/>
            </a:pPr>
            <a:endParaRPr lang="en-US" altLang="zh-CN" sz="3600" dirty="0" smtClean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862792"/>
              </p:ext>
            </p:extLst>
          </p:nvPr>
        </p:nvGraphicFramePr>
        <p:xfrm>
          <a:off x="1019629" y="2994780"/>
          <a:ext cx="10225314" cy="3625991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408438"/>
                <a:gridCol w="3408438"/>
                <a:gridCol w="3408438"/>
              </a:tblGrid>
              <a:tr h="1004711">
                <a:tc>
                  <a:txBody>
                    <a:bodyPr/>
                    <a:lstStyle/>
                    <a:p>
                      <a:endParaRPr lang="zh-CN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000" dirty="0" smtClean="0"/>
                        <a:t>常常</a:t>
                      </a:r>
                      <a:endParaRPr lang="zh-CN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000" dirty="0" smtClean="0"/>
                        <a:t>很少</a:t>
                      </a:r>
                      <a:endParaRPr lang="zh-CN" altLang="en-US" sz="4000" dirty="0"/>
                    </a:p>
                  </a:txBody>
                  <a:tcPr/>
                </a:tc>
              </a:tr>
              <a:tr h="1004711">
                <a:tc>
                  <a:txBody>
                    <a:bodyPr/>
                    <a:lstStyle/>
                    <a:p>
                      <a:r>
                        <a:rPr lang="zh-CN" altLang="en-US" sz="4000" dirty="0" smtClean="0"/>
                        <a:t>中国大学生</a:t>
                      </a:r>
                      <a:endParaRPr lang="zh-CN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sz="4000" dirty="0" smtClean="0"/>
                    </a:p>
                    <a:p>
                      <a:endParaRPr lang="zh-CN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4000" dirty="0"/>
                    </a:p>
                  </a:txBody>
                  <a:tcPr/>
                </a:tc>
              </a:tr>
              <a:tr h="1004711">
                <a:tc>
                  <a:txBody>
                    <a:bodyPr/>
                    <a:lstStyle/>
                    <a:p>
                      <a:r>
                        <a:rPr lang="zh-CN" altLang="en-US" sz="4000" dirty="0" smtClean="0"/>
                        <a:t>美国大学生</a:t>
                      </a:r>
                      <a:endParaRPr lang="zh-CN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sz="4000" dirty="0" smtClean="0"/>
                    </a:p>
                    <a:p>
                      <a:endParaRPr lang="zh-CN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4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76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zh-CN" altLang="en-US" b="1" dirty="0" smtClean="0"/>
              <a:t>快</a:t>
            </a:r>
            <a:r>
              <a:rPr lang="en-US" altLang="zh-CN" b="1" dirty="0" smtClean="0"/>
              <a:t>/</a:t>
            </a:r>
            <a:r>
              <a:rPr lang="zh-CN" altLang="en-US" b="1" dirty="0" smtClean="0"/>
              <a:t>就要</a:t>
            </a:r>
            <a:r>
              <a:rPr lang="en-US" altLang="zh-CN" b="1" dirty="0" smtClean="0"/>
              <a:t>…..</a:t>
            </a:r>
            <a:r>
              <a:rPr lang="zh-CN" altLang="en-US" b="1" dirty="0" smtClean="0"/>
              <a:t>了</a:t>
            </a:r>
            <a:endParaRPr lang="zh-CN" altLang="en-US" b="1" dirty="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</p:nvPr>
        </p:nvGraphicFramePr>
        <p:xfrm>
          <a:off x="213359" y="1737360"/>
          <a:ext cx="11521440" cy="4038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63241"/>
                <a:gridCol w="2697479"/>
                <a:gridCol w="2880360"/>
                <a:gridCol w="2880360"/>
              </a:tblGrid>
              <a:tr h="1009650">
                <a:tc>
                  <a:txBody>
                    <a:bodyPr/>
                    <a:lstStyle/>
                    <a:p>
                      <a:endParaRPr lang="zh-CN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600" dirty="0" smtClean="0"/>
                        <a:t>我们可以说</a:t>
                      </a:r>
                      <a:endParaRPr lang="zh-CN" alt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600" dirty="0" smtClean="0"/>
                        <a:t>也可以说</a:t>
                      </a:r>
                      <a:endParaRPr lang="zh-CN" alt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3600" dirty="0" smtClean="0"/>
                        <a:t>还可以说</a:t>
                      </a:r>
                    </a:p>
                  </a:txBody>
                  <a:tcPr anchor="ctr"/>
                </a:tc>
              </a:tr>
              <a:tr h="1009650">
                <a:tc>
                  <a:txBody>
                    <a:bodyPr/>
                    <a:lstStyle/>
                    <a:p>
                      <a:r>
                        <a:rPr lang="zh-CN" altLang="en-US" sz="3600" dirty="0" smtClean="0"/>
                        <a:t>三月六号</a:t>
                      </a:r>
                      <a:endParaRPr lang="zh-CN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600" dirty="0"/>
                    </a:p>
                  </a:txBody>
                  <a:tcPr/>
                </a:tc>
              </a:tr>
              <a:tr h="10096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3600" dirty="0" smtClean="0"/>
                        <a:t>三月八号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600" dirty="0" smtClean="0"/>
                        <a:t>回中国</a:t>
                      </a:r>
                      <a:endParaRPr lang="zh-CN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600" dirty="0" smtClean="0"/>
                        <a:t>放春假</a:t>
                      </a:r>
                      <a:endParaRPr lang="zh-CN" altLang="en-US" sz="3600" dirty="0"/>
                    </a:p>
                  </a:txBody>
                  <a:tcPr/>
                </a:tc>
              </a:tr>
              <a:tr h="10096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3600" dirty="0" smtClean="0"/>
                        <a:t>三月十号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1850" y="1752600"/>
            <a:ext cx="7751763" cy="2038350"/>
          </a:xfrm>
        </p:spPr>
        <p:txBody>
          <a:bodyPr>
            <a:normAutofit/>
          </a:bodyPr>
          <a:lstStyle/>
          <a:p>
            <a:pPr algn="ctr"/>
            <a:r>
              <a:rPr lang="zh-CN" altLang="en-US" dirty="0" smtClean="0"/>
              <a:t>利用</a:t>
            </a:r>
            <a:r>
              <a:rPr lang="en-US" altLang="zh-CN" dirty="0" err="1" smtClean="0"/>
              <a:t>Rauding</a:t>
            </a:r>
            <a:r>
              <a:rPr lang="zh-CN" altLang="en-US" dirty="0" smtClean="0"/>
              <a:t>练习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来帮助学生阅读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40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err="1" smtClean="0">
                <a:solidFill>
                  <a:srgbClr val="0070C0"/>
                </a:solidFill>
              </a:rPr>
              <a:t>Rauding</a:t>
            </a:r>
            <a:r>
              <a:rPr lang="en-US" dirty="0" smtClean="0">
                <a:solidFill>
                  <a:srgbClr val="0070C0"/>
                </a:solidFill>
              </a:rPr>
              <a:t>: word meanings are constructed into sentences and thoughts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3600" dirty="0" smtClean="0"/>
              <a:t>我今天上午有中文课</a:t>
            </a:r>
            <a:endParaRPr lang="en-US" altLang="zh-CN" sz="3600" dirty="0" smtClean="0"/>
          </a:p>
          <a:p>
            <a:endParaRPr lang="en-US" altLang="zh-CN" dirty="0" smtClean="0"/>
          </a:p>
        </p:txBody>
      </p:sp>
      <p:graphicFrame>
        <p:nvGraphicFramePr>
          <p:cNvPr id="6" name="图示 5"/>
          <p:cNvGraphicFramePr/>
          <p:nvPr>
            <p:extLst>
              <p:ext uri="{D42A27DB-BD31-4B8C-83A1-F6EECF244321}">
                <p14:modId xmlns:p14="http://schemas.microsoft.com/office/powerpoint/2010/main" val="596297070"/>
              </p:ext>
            </p:extLst>
          </p:nvPr>
        </p:nvGraphicFramePr>
        <p:xfrm>
          <a:off x="0" y="1481666"/>
          <a:ext cx="11442700" cy="5376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334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err="1" smtClean="0">
                <a:solidFill>
                  <a:srgbClr val="0070C0"/>
                </a:solidFill>
              </a:rPr>
              <a:t>Rauding</a:t>
            </a:r>
            <a:r>
              <a:rPr lang="en-US" dirty="0" smtClean="0">
                <a:solidFill>
                  <a:srgbClr val="0070C0"/>
                </a:solidFill>
              </a:rPr>
              <a:t>: word meanings are constructed into sentences and thoughts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3600" dirty="0" smtClean="0"/>
              <a:t>我起床以后洗澡</a:t>
            </a:r>
            <a:endParaRPr lang="en-US" altLang="zh-CN" sz="3600" dirty="0" smtClean="0"/>
          </a:p>
          <a:p>
            <a:endParaRPr lang="en-US" altLang="zh-CN" dirty="0" smtClean="0"/>
          </a:p>
        </p:txBody>
      </p:sp>
      <p:graphicFrame>
        <p:nvGraphicFramePr>
          <p:cNvPr id="6" name="图示 5"/>
          <p:cNvGraphicFramePr/>
          <p:nvPr/>
        </p:nvGraphicFramePr>
        <p:xfrm>
          <a:off x="0" y="2243666"/>
          <a:ext cx="11442700" cy="5376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584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err="1" smtClean="0"/>
              <a:t>Rauding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Instead of piling up meanings of individual words, when </a:t>
            </a:r>
            <a:r>
              <a:rPr lang="en-US" altLang="zh-CN" dirty="0" err="1" smtClean="0"/>
              <a:t>rauding</a:t>
            </a:r>
            <a:r>
              <a:rPr lang="en-US" altLang="zh-CN" dirty="0" smtClean="0"/>
              <a:t> a text readers constantly make inter-sentential judgments to 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dirty="0"/>
              <a:t>r</a:t>
            </a:r>
            <a:r>
              <a:rPr lang="en-US" altLang="zh-CN" dirty="0" smtClean="0"/>
              <a:t>ecognize characters and identify word boundaries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dirty="0" smtClean="0"/>
              <a:t>organize meanings in a structured way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dirty="0" smtClean="0"/>
              <a:t>make connections, revisions and predictions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dirty="0" smtClean="0"/>
              <a:t>develop thoughts on general aspects of the text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807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0856" y="304800"/>
            <a:ext cx="11941144" cy="1219200"/>
          </a:xfrm>
        </p:spPr>
        <p:txBody>
          <a:bodyPr anchor="ctr"/>
          <a:lstStyle/>
          <a:p>
            <a:r>
              <a:rPr lang="en-US" altLang="zh-CN" dirty="0" smtClean="0"/>
              <a:t>4.1 Recognize characters and identify word boundaries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zh-CN" dirty="0" smtClean="0"/>
              <a:t>Word recognition: choose the right ones</a:t>
            </a:r>
          </a:p>
          <a:p>
            <a:pPr>
              <a:buNone/>
            </a:pPr>
            <a:r>
              <a:rPr lang="en-US" altLang="zh-CN" sz="4400" dirty="0" smtClean="0"/>
              <a:t>	a.</a:t>
            </a:r>
            <a:r>
              <a:rPr lang="zh-CN" altLang="en-US" sz="4400" dirty="0" smtClean="0"/>
              <a:t>修一门课</a:t>
            </a:r>
            <a:r>
              <a:rPr lang="en-US" altLang="zh-CN" sz="4400" dirty="0" smtClean="0"/>
              <a:t>		b.</a:t>
            </a:r>
            <a:r>
              <a:rPr lang="zh-CN" altLang="en-US" sz="4400" dirty="0" smtClean="0"/>
              <a:t>休一门课</a:t>
            </a:r>
            <a:endParaRPr lang="en-US" altLang="zh-CN" sz="4400" dirty="0" smtClean="0"/>
          </a:p>
          <a:p>
            <a:pPr>
              <a:buNone/>
            </a:pPr>
            <a:r>
              <a:rPr lang="en-US" altLang="zh-CN" sz="4400" dirty="0" smtClean="0"/>
              <a:t>	a.</a:t>
            </a:r>
            <a:r>
              <a:rPr lang="zh-CN" altLang="en-US" sz="4400" dirty="0" smtClean="0"/>
              <a:t>休息</a:t>
            </a:r>
            <a:r>
              <a:rPr lang="en-US" altLang="zh-CN" sz="4400" dirty="0" smtClean="0"/>
              <a:t>			b. </a:t>
            </a:r>
            <a:r>
              <a:rPr lang="zh-CN" altLang="en-US" sz="4400" dirty="0" smtClean="0"/>
              <a:t>修习</a:t>
            </a:r>
            <a:endParaRPr lang="en-US" altLang="zh-CN" sz="4400" dirty="0" smtClean="0"/>
          </a:p>
          <a:p>
            <a:pPr>
              <a:buNone/>
            </a:pPr>
            <a:r>
              <a:rPr lang="en-US" altLang="zh-CN" sz="4400" dirty="0" smtClean="0"/>
              <a:t>	a. </a:t>
            </a:r>
            <a:r>
              <a:rPr lang="zh-CN" altLang="en-US" sz="4400" dirty="0" smtClean="0"/>
              <a:t>可惜</a:t>
            </a:r>
            <a:r>
              <a:rPr lang="en-US" altLang="zh-CN" sz="4400" dirty="0" smtClean="0"/>
              <a:t>			b. </a:t>
            </a:r>
            <a:r>
              <a:rPr lang="zh-CN" altLang="en-US" sz="4400" dirty="0" smtClean="0"/>
              <a:t>可错</a:t>
            </a:r>
            <a:endParaRPr lang="en-US" altLang="zh-CN" sz="4400" dirty="0" smtClean="0"/>
          </a:p>
          <a:p>
            <a:pPr>
              <a:buNone/>
            </a:pPr>
            <a:r>
              <a:rPr lang="en-US" altLang="zh-CN" sz="4400" dirty="0" smtClean="0"/>
              <a:t>	a. </a:t>
            </a:r>
            <a:r>
              <a:rPr lang="zh-CN" altLang="en-US" sz="4400" dirty="0" smtClean="0"/>
              <a:t>烧烤</a:t>
            </a:r>
            <a:r>
              <a:rPr lang="en-US" altLang="zh-CN" sz="4400" dirty="0" smtClean="0"/>
              <a:t>			b. </a:t>
            </a:r>
            <a:r>
              <a:rPr lang="zh-CN" altLang="en-US" sz="4400" dirty="0" smtClean="0"/>
              <a:t>烤烧</a:t>
            </a:r>
            <a:endParaRPr lang="en-US" altLang="zh-CN" sz="4400" dirty="0" smtClean="0"/>
          </a:p>
        </p:txBody>
      </p:sp>
    </p:spTree>
    <p:extLst>
      <p:ext uri="{BB962C8B-B14F-4D97-AF65-F5344CB8AC3E}">
        <p14:creationId xmlns:p14="http://schemas.microsoft.com/office/powerpoint/2010/main" val="357628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S103431377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Custom 2">
      <a:majorFont>
        <a:latin typeface="Segoe Print"/>
        <a:ea typeface="楷体"/>
        <a:cs typeface=""/>
      </a:majorFont>
      <a:minorFont>
        <a:latin typeface="Segoe Print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TS103431377</Template>
  <TotalTime>0</TotalTime>
  <Words>951</Words>
  <Application>Microsoft Macintosh PowerPoint</Application>
  <PresentationFormat>Custom</PresentationFormat>
  <Paragraphs>154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TS103431377</vt:lpstr>
      <vt:lpstr>Phase 2 语法和段落</vt:lpstr>
      <vt:lpstr>快/就要…..了</vt:lpstr>
      <vt:lpstr>快/就要…..了</vt:lpstr>
      <vt:lpstr>快/就要…..了</vt:lpstr>
      <vt:lpstr>利用Rauding练习 来帮助学生阅读</vt:lpstr>
      <vt:lpstr>Rauding: word meanings are constructed into sentences and thoughts</vt:lpstr>
      <vt:lpstr>Rauding: word meanings are constructed into sentences and thoughts</vt:lpstr>
      <vt:lpstr>Rauding</vt:lpstr>
      <vt:lpstr>4.1 Recognize characters and identify word boundaries</vt:lpstr>
      <vt:lpstr>利用断词练习来帮助学生阅读</vt:lpstr>
      <vt:lpstr>中文断词的目标</vt:lpstr>
      <vt:lpstr>断词（例子）</vt:lpstr>
      <vt:lpstr>断词任务 Word Segmentation Task （warm up)</vt:lpstr>
      <vt:lpstr>断词任务 Word Segmentation Task</vt:lpstr>
      <vt:lpstr>Step 1: Read aloud</vt:lpstr>
      <vt:lpstr>Step 2: Divide Words</vt:lpstr>
      <vt:lpstr>Next sentence for word segmentation</vt:lpstr>
      <vt:lpstr>Focusing on different words of the sentence first</vt:lpstr>
      <vt:lpstr>Focusing on different words of the sentence first</vt:lpstr>
      <vt:lpstr>Focusing on different words of the sentence first</vt:lpstr>
      <vt:lpstr>Word Segmentation</vt:lpstr>
      <vt:lpstr>4.2. organize meanings in a structured way</vt:lpstr>
      <vt:lpstr>4.2 organize meanings in a structured way</vt:lpstr>
      <vt:lpstr>4.2 organize meanings in a structured way</vt:lpstr>
      <vt:lpstr>Match up the sentences on the left with their opposite meaning on the right</vt:lpstr>
      <vt:lpstr>After matching the sentences, organize them into a smooth paragraph with necessary transitional and conjunctional words </vt:lpstr>
      <vt:lpstr>4.3 make connections, revisions and predictions</vt:lpstr>
      <vt:lpstr>4.3 make connections, revisions and predictions</vt:lpstr>
      <vt:lpstr>All about 打工</vt:lpstr>
      <vt:lpstr>PowerPoint Presentation</vt:lpstr>
      <vt:lpstr>develop thoughts on general aspects of the text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2013-07-19T13:30:13Z</dcterms:created>
  <dcterms:modified xsi:type="dcterms:W3CDTF">2015-02-20T04:36:11Z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